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59" r:id="rId3"/>
    <p:sldId id="261" r:id="rId4"/>
    <p:sldId id="264" r:id="rId5"/>
    <p:sldId id="283" r:id="rId6"/>
    <p:sldId id="262" r:id="rId7"/>
    <p:sldId id="267" r:id="rId8"/>
    <p:sldId id="266" r:id="rId9"/>
    <p:sldId id="271" r:id="rId10"/>
    <p:sldId id="280" r:id="rId11"/>
    <p:sldId id="274" r:id="rId12"/>
    <p:sldId id="275" r:id="rId13"/>
    <p:sldId id="284" r:id="rId14"/>
    <p:sldId id="285" r:id="rId15"/>
    <p:sldId id="276" r:id="rId16"/>
    <p:sldId id="279" r:id="rId17"/>
    <p:sldId id="282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0B4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45973B9-65F0-44B9-8AE4-59B026F9FF79}" v="392" vWet="883" dt="2022-06-07T18:56:17.071"/>
    <p1510:client id="{7EA8A1ED-CEFC-42E6-BA88-FABDDD435A40}" v="402" dt="2022-06-08T20:39:51.140"/>
    <p1510:client id="{8F3B4024-1065-46BD-8B88-9BFE669C034D}" v="617" dt="2022-06-08T21:03:45.074"/>
    <p1510:client id="{D52C4DFA-A01B-4043-81FB-3B4D097357D7}" v="55" dt="2022-06-21T21:00:35.27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916"/>
    <p:restoredTop sz="97153" autoAdjust="0"/>
  </p:normalViewPr>
  <p:slideViewPr>
    <p:cSldViewPr snapToGrid="0" snapToObjects="1">
      <p:cViewPr varScale="1">
        <p:scale>
          <a:sx n="78" d="100"/>
          <a:sy n="78" d="100"/>
        </p:scale>
        <p:origin x="946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56" d="100"/>
          <a:sy n="56" d="100"/>
        </p:scale>
        <p:origin x="-2886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Utilizador Convidado" providerId="Windows Live" clId="Web-{145973B9-65F0-44B9-8AE4-59B026F9FF79}"/>
    <pc:docChg chg="modSld">
      <pc:chgData name="Utilizador Convidado" userId="" providerId="Windows Live" clId="Web-{145973B9-65F0-44B9-8AE4-59B026F9FF79}" dt="2022-06-07T18:49:27.546" v="234" actId="20577"/>
      <pc:docMkLst>
        <pc:docMk/>
      </pc:docMkLst>
      <pc:sldChg chg="modSp">
        <pc:chgData name="Utilizador Convidado" userId="" providerId="Windows Live" clId="Web-{145973B9-65F0-44B9-8AE4-59B026F9FF79}" dt="2022-06-07T18:35:33.808" v="19" actId="1076"/>
        <pc:sldMkLst>
          <pc:docMk/>
          <pc:sldMk cId="2304378710" sldId="271"/>
        </pc:sldMkLst>
        <pc:spChg chg="mod">
          <ac:chgData name="Utilizador Convidado" userId="" providerId="Windows Live" clId="Web-{145973B9-65F0-44B9-8AE4-59B026F9FF79}" dt="2022-06-07T18:35:33.808" v="19" actId="1076"/>
          <ac:spMkLst>
            <pc:docMk/>
            <pc:sldMk cId="2304378710" sldId="271"/>
            <ac:spMk id="10" creationId="{7ABBE848-8C1E-0BFF-8EE0-A5B76D0308A5}"/>
          </ac:spMkLst>
        </pc:spChg>
        <pc:picChg chg="mod">
          <ac:chgData name="Utilizador Convidado" userId="" providerId="Windows Live" clId="Web-{145973B9-65F0-44B9-8AE4-59B026F9FF79}" dt="2022-06-07T18:34:30.944" v="0" actId="1076"/>
          <ac:picMkLst>
            <pc:docMk/>
            <pc:sldMk cId="2304378710" sldId="271"/>
            <ac:picMk id="5" creationId="{365322E8-32E4-AC1D-B186-5151FD0823CA}"/>
          </ac:picMkLst>
        </pc:picChg>
      </pc:sldChg>
      <pc:sldChg chg="addSp delSp modSp">
        <pc:chgData name="Utilizador Convidado" userId="" providerId="Windows Live" clId="Web-{145973B9-65F0-44B9-8AE4-59B026F9FF79}" dt="2022-06-07T18:42:20.458" v="109" actId="20577"/>
        <pc:sldMkLst>
          <pc:docMk/>
          <pc:sldMk cId="410408428" sldId="274"/>
        </pc:sldMkLst>
        <pc:spChg chg="mod">
          <ac:chgData name="Utilizador Convidado" userId="" providerId="Windows Live" clId="Web-{145973B9-65F0-44B9-8AE4-59B026F9FF79}" dt="2022-06-07T18:37:41.675" v="90" actId="20577"/>
          <ac:spMkLst>
            <pc:docMk/>
            <pc:sldMk cId="410408428" sldId="274"/>
            <ac:spMk id="8" creationId="{98C6878B-5E93-F341-AC77-2423C100D7C5}"/>
          </ac:spMkLst>
        </pc:spChg>
        <pc:spChg chg="mod">
          <ac:chgData name="Utilizador Convidado" userId="" providerId="Windows Live" clId="Web-{145973B9-65F0-44B9-8AE4-59B026F9FF79}" dt="2022-06-07T18:42:20.458" v="109" actId="20577"/>
          <ac:spMkLst>
            <pc:docMk/>
            <pc:sldMk cId="410408428" sldId="274"/>
            <ac:spMk id="16" creationId="{7BEAC418-ECB8-9F48-BE87-25E2BD3D79F4}"/>
          </ac:spMkLst>
        </pc:spChg>
        <pc:picChg chg="add mod">
          <ac:chgData name="Utilizador Convidado" userId="" providerId="Windows Live" clId="Web-{145973B9-65F0-44B9-8AE4-59B026F9FF79}" dt="2022-06-07T18:38:34.209" v="106" actId="1076"/>
          <ac:picMkLst>
            <pc:docMk/>
            <pc:sldMk cId="410408428" sldId="274"/>
            <ac:picMk id="2" creationId="{6E29F6E3-6F49-7FFC-B675-12005DE63EE4}"/>
          </ac:picMkLst>
        </pc:picChg>
        <pc:picChg chg="add del">
          <ac:chgData name="Utilizador Convidado" userId="" providerId="Windows Live" clId="Web-{145973B9-65F0-44B9-8AE4-59B026F9FF79}" dt="2022-06-07T18:38:00.567" v="99"/>
          <ac:picMkLst>
            <pc:docMk/>
            <pc:sldMk cId="410408428" sldId="274"/>
            <ac:picMk id="1027" creationId="{00000000-0000-0000-0000-000000000000}"/>
          </ac:picMkLst>
        </pc:picChg>
        <pc:picChg chg="del">
          <ac:chgData name="Utilizador Convidado" userId="" providerId="Windows Live" clId="Web-{145973B9-65F0-44B9-8AE4-59B026F9FF79}" dt="2022-06-07T18:37:44.394" v="91"/>
          <ac:picMkLst>
            <pc:docMk/>
            <pc:sldMk cId="410408428" sldId="274"/>
            <ac:picMk id="2050" creationId="{00000000-0000-0000-0000-000000000000}"/>
          </ac:picMkLst>
        </pc:picChg>
        <pc:picChg chg="add del mod">
          <ac:chgData name="Utilizador Convidado" userId="" providerId="Windows Live" clId="Web-{145973B9-65F0-44B9-8AE4-59B026F9FF79}" dt="2022-06-07T18:38:01.598" v="100" actId="1076"/>
          <ac:picMkLst>
            <pc:docMk/>
            <pc:sldMk cId="410408428" sldId="274"/>
            <ac:picMk id="2051" creationId="{00000000-0000-0000-0000-000000000000}"/>
          </ac:picMkLst>
        </pc:picChg>
        <pc:picChg chg="add del">
          <ac:chgData name="Utilizador Convidado" userId="" providerId="Windows Live" clId="Web-{145973B9-65F0-44B9-8AE4-59B026F9FF79}" dt="2022-06-07T18:38:00.004" v="98"/>
          <ac:picMkLst>
            <pc:docMk/>
            <pc:sldMk cId="410408428" sldId="274"/>
            <ac:picMk id="2052" creationId="{00000000-0000-0000-0000-000000000000}"/>
          </ac:picMkLst>
        </pc:picChg>
      </pc:sldChg>
      <pc:sldChg chg="modSp">
        <pc:chgData name="Utilizador Convidado" userId="" providerId="Windows Live" clId="Web-{145973B9-65F0-44B9-8AE4-59B026F9FF79}" dt="2022-06-07T18:49:27.546" v="234" actId="20577"/>
        <pc:sldMkLst>
          <pc:docMk/>
          <pc:sldMk cId="3925378656" sldId="280"/>
        </pc:sldMkLst>
        <pc:spChg chg="mod">
          <ac:chgData name="Utilizador Convidado" userId="" providerId="Windows Live" clId="Web-{145973B9-65F0-44B9-8AE4-59B026F9FF79}" dt="2022-06-07T18:49:27.546" v="234" actId="20577"/>
          <ac:spMkLst>
            <pc:docMk/>
            <pc:sldMk cId="3925378656" sldId="280"/>
            <ac:spMk id="8" creationId="{98C6878B-5E93-F341-AC77-2423C100D7C5}"/>
          </ac:spMkLst>
        </pc:spChg>
      </pc:sldChg>
      <pc:sldChg chg="modSp">
        <pc:chgData name="Utilizador Convidado" userId="" providerId="Windows Live" clId="Web-{145973B9-65F0-44B9-8AE4-59B026F9FF79}" dt="2022-06-07T18:36:07.591" v="26" actId="20577"/>
        <pc:sldMkLst>
          <pc:docMk/>
          <pc:sldMk cId="3824246192" sldId="282"/>
        </pc:sldMkLst>
        <pc:spChg chg="mod">
          <ac:chgData name="Utilizador Convidado" userId="" providerId="Windows Live" clId="Web-{145973B9-65F0-44B9-8AE4-59B026F9FF79}" dt="2022-06-07T18:36:07.591" v="26" actId="20577"/>
          <ac:spMkLst>
            <pc:docMk/>
            <pc:sldMk cId="3824246192" sldId="282"/>
            <ac:spMk id="8" creationId="{98C6878B-5E93-F341-AC77-2423C100D7C5}"/>
          </ac:spMkLst>
        </pc:spChg>
      </pc:sldChg>
    </pc:docChg>
  </pc:docChgLst>
  <pc:docChgLst>
    <pc:chgData name="Jodionisio" userId="37c75020f601973c" providerId="LiveId" clId="{CDBA2649-8D0C-47B1-A659-A9BA74E90443}"/>
    <pc:docChg chg="modSld">
      <pc:chgData name="Jodionisio" userId="37c75020f601973c" providerId="LiveId" clId="{CDBA2649-8D0C-47B1-A659-A9BA74E90443}" dt="2022-06-08T10:26:48.225" v="38" actId="20577"/>
      <pc:docMkLst>
        <pc:docMk/>
      </pc:docMkLst>
      <pc:sldChg chg="modSp mod">
        <pc:chgData name="Jodionisio" userId="37c75020f601973c" providerId="LiveId" clId="{CDBA2649-8D0C-47B1-A659-A9BA74E90443}" dt="2022-06-08T10:23:16.746" v="1" actId="20577"/>
        <pc:sldMkLst>
          <pc:docMk/>
          <pc:sldMk cId="2757485124" sldId="256"/>
        </pc:sldMkLst>
        <pc:spChg chg="mod">
          <ac:chgData name="Jodionisio" userId="37c75020f601973c" providerId="LiveId" clId="{CDBA2649-8D0C-47B1-A659-A9BA74E90443}" dt="2022-06-08T10:23:16.746" v="1" actId="20577"/>
          <ac:spMkLst>
            <pc:docMk/>
            <pc:sldMk cId="2757485124" sldId="256"/>
            <ac:spMk id="12" creationId="{B1222CC1-5A56-ED4F-96F7-BA05E71FBDB4}"/>
          </ac:spMkLst>
        </pc:spChg>
      </pc:sldChg>
      <pc:sldChg chg="modSp mod">
        <pc:chgData name="Jodionisio" userId="37c75020f601973c" providerId="LiveId" clId="{CDBA2649-8D0C-47B1-A659-A9BA74E90443}" dt="2022-06-08T10:23:23.411" v="3" actId="20577"/>
        <pc:sldMkLst>
          <pc:docMk/>
          <pc:sldMk cId="2016089642" sldId="259"/>
        </pc:sldMkLst>
        <pc:spChg chg="mod">
          <ac:chgData name="Jodionisio" userId="37c75020f601973c" providerId="LiveId" clId="{CDBA2649-8D0C-47B1-A659-A9BA74E90443}" dt="2022-06-08T10:23:23.411" v="3" actId="20577"/>
          <ac:spMkLst>
            <pc:docMk/>
            <pc:sldMk cId="2016089642" sldId="259"/>
            <ac:spMk id="12" creationId="{B1222CC1-5A56-ED4F-96F7-BA05E71FBDB4}"/>
          </ac:spMkLst>
        </pc:spChg>
      </pc:sldChg>
      <pc:sldChg chg="modSp mod">
        <pc:chgData name="Jodionisio" userId="37c75020f601973c" providerId="LiveId" clId="{CDBA2649-8D0C-47B1-A659-A9BA74E90443}" dt="2022-06-08T10:23:28.042" v="5" actId="20577"/>
        <pc:sldMkLst>
          <pc:docMk/>
          <pc:sldMk cId="779421566" sldId="261"/>
        </pc:sldMkLst>
        <pc:spChg chg="mod">
          <ac:chgData name="Jodionisio" userId="37c75020f601973c" providerId="LiveId" clId="{CDBA2649-8D0C-47B1-A659-A9BA74E90443}" dt="2022-06-08T10:23:28.042" v="5" actId="20577"/>
          <ac:spMkLst>
            <pc:docMk/>
            <pc:sldMk cId="779421566" sldId="261"/>
            <ac:spMk id="9" creationId="{B1222CC1-5A56-ED4F-96F7-BA05E71FBDB4}"/>
          </ac:spMkLst>
        </pc:spChg>
      </pc:sldChg>
      <pc:sldChg chg="modSp mod">
        <pc:chgData name="Jodionisio" userId="37c75020f601973c" providerId="LiveId" clId="{CDBA2649-8D0C-47B1-A659-A9BA74E90443}" dt="2022-06-08T10:23:45.146" v="11" actId="20577"/>
        <pc:sldMkLst>
          <pc:docMk/>
          <pc:sldMk cId="26788421" sldId="262"/>
        </pc:sldMkLst>
        <pc:spChg chg="mod">
          <ac:chgData name="Jodionisio" userId="37c75020f601973c" providerId="LiveId" clId="{CDBA2649-8D0C-47B1-A659-A9BA74E90443}" dt="2022-06-08T10:23:45.146" v="11" actId="20577"/>
          <ac:spMkLst>
            <pc:docMk/>
            <pc:sldMk cId="26788421" sldId="262"/>
            <ac:spMk id="9" creationId="{B1222CC1-5A56-ED4F-96F7-BA05E71FBDB4}"/>
          </ac:spMkLst>
        </pc:spChg>
      </pc:sldChg>
      <pc:sldChg chg="modSp mod">
        <pc:chgData name="Jodionisio" userId="37c75020f601973c" providerId="LiveId" clId="{CDBA2649-8D0C-47B1-A659-A9BA74E90443}" dt="2022-06-08T10:23:33.737" v="7" actId="20577"/>
        <pc:sldMkLst>
          <pc:docMk/>
          <pc:sldMk cId="2667691545" sldId="264"/>
        </pc:sldMkLst>
        <pc:spChg chg="mod">
          <ac:chgData name="Jodionisio" userId="37c75020f601973c" providerId="LiveId" clId="{CDBA2649-8D0C-47B1-A659-A9BA74E90443}" dt="2022-06-08T10:23:33.737" v="7" actId="20577"/>
          <ac:spMkLst>
            <pc:docMk/>
            <pc:sldMk cId="2667691545" sldId="264"/>
            <ac:spMk id="9" creationId="{B1222CC1-5A56-ED4F-96F7-BA05E71FBDB4}"/>
          </ac:spMkLst>
        </pc:spChg>
      </pc:sldChg>
      <pc:sldChg chg="modSp mod">
        <pc:chgData name="Jodionisio" userId="37c75020f601973c" providerId="LiveId" clId="{CDBA2649-8D0C-47B1-A659-A9BA74E90443}" dt="2022-06-08T10:25:15.405" v="26" actId="20577"/>
        <pc:sldMkLst>
          <pc:docMk/>
          <pc:sldMk cId="137432144" sldId="266"/>
        </pc:sldMkLst>
        <pc:spChg chg="mod">
          <ac:chgData name="Jodionisio" userId="37c75020f601973c" providerId="LiveId" clId="{CDBA2649-8D0C-47B1-A659-A9BA74E90443}" dt="2022-06-08T10:25:07.139" v="24" actId="5793"/>
          <ac:spMkLst>
            <pc:docMk/>
            <pc:sldMk cId="137432144" sldId="266"/>
            <ac:spMk id="10" creationId="{2FA2783D-E968-E51B-7A29-CB6CEB837509}"/>
          </ac:spMkLst>
        </pc:spChg>
        <pc:spChg chg="mod">
          <ac:chgData name="Jodionisio" userId="37c75020f601973c" providerId="LiveId" clId="{CDBA2649-8D0C-47B1-A659-A9BA74E90443}" dt="2022-06-08T10:25:15.405" v="26" actId="20577"/>
          <ac:spMkLst>
            <pc:docMk/>
            <pc:sldMk cId="137432144" sldId="266"/>
            <ac:spMk id="12" creationId="{B1222CC1-5A56-ED4F-96F7-BA05E71FBDB4}"/>
          </ac:spMkLst>
        </pc:spChg>
      </pc:sldChg>
      <pc:sldChg chg="modSp mod">
        <pc:chgData name="Jodionisio" userId="37c75020f601973c" providerId="LiveId" clId="{CDBA2649-8D0C-47B1-A659-A9BA74E90443}" dt="2022-06-08T10:23:50.446" v="13" actId="20577"/>
        <pc:sldMkLst>
          <pc:docMk/>
          <pc:sldMk cId="2303796329" sldId="267"/>
        </pc:sldMkLst>
        <pc:spChg chg="mod">
          <ac:chgData name="Jodionisio" userId="37c75020f601973c" providerId="LiveId" clId="{CDBA2649-8D0C-47B1-A659-A9BA74E90443}" dt="2022-06-08T10:23:50.446" v="13" actId="20577"/>
          <ac:spMkLst>
            <pc:docMk/>
            <pc:sldMk cId="2303796329" sldId="267"/>
            <ac:spMk id="13" creationId="{B1222CC1-5A56-ED4F-96F7-BA05E71FBDB4}"/>
          </ac:spMkLst>
        </pc:spChg>
      </pc:sldChg>
      <pc:sldChg chg="modSp mod">
        <pc:chgData name="Jodionisio" userId="37c75020f601973c" providerId="LiveId" clId="{CDBA2649-8D0C-47B1-A659-A9BA74E90443}" dt="2022-06-08T10:24:14.096" v="16" actId="20577"/>
        <pc:sldMkLst>
          <pc:docMk/>
          <pc:sldMk cId="2304378710" sldId="271"/>
        </pc:sldMkLst>
        <pc:spChg chg="mod">
          <ac:chgData name="Jodionisio" userId="37c75020f601973c" providerId="LiveId" clId="{CDBA2649-8D0C-47B1-A659-A9BA74E90443}" dt="2022-06-08T10:24:14.096" v="16" actId="20577"/>
          <ac:spMkLst>
            <pc:docMk/>
            <pc:sldMk cId="2304378710" sldId="271"/>
            <ac:spMk id="12" creationId="{B1222CC1-5A56-ED4F-96F7-BA05E71FBDB4}"/>
          </ac:spMkLst>
        </pc:spChg>
      </pc:sldChg>
      <pc:sldChg chg="modSp mod">
        <pc:chgData name="Jodionisio" userId="37c75020f601973c" providerId="LiveId" clId="{CDBA2649-8D0C-47B1-A659-A9BA74E90443}" dt="2022-06-08T10:25:27.570" v="30" actId="20577"/>
        <pc:sldMkLst>
          <pc:docMk/>
          <pc:sldMk cId="410408428" sldId="274"/>
        </pc:sldMkLst>
        <pc:spChg chg="mod">
          <ac:chgData name="Jodionisio" userId="37c75020f601973c" providerId="LiveId" clId="{CDBA2649-8D0C-47B1-A659-A9BA74E90443}" dt="2022-06-08T10:25:27.570" v="30" actId="20577"/>
          <ac:spMkLst>
            <pc:docMk/>
            <pc:sldMk cId="410408428" sldId="274"/>
            <ac:spMk id="10" creationId="{B1222CC1-5A56-ED4F-96F7-BA05E71FBDB4}"/>
          </ac:spMkLst>
        </pc:spChg>
      </pc:sldChg>
      <pc:sldChg chg="modSp mod">
        <pc:chgData name="Jodionisio" userId="37c75020f601973c" providerId="LiveId" clId="{CDBA2649-8D0C-47B1-A659-A9BA74E90443}" dt="2022-06-08T10:25:32.158" v="32" actId="20577"/>
        <pc:sldMkLst>
          <pc:docMk/>
          <pc:sldMk cId="3898280409" sldId="275"/>
        </pc:sldMkLst>
        <pc:spChg chg="mod">
          <ac:chgData name="Jodionisio" userId="37c75020f601973c" providerId="LiveId" clId="{CDBA2649-8D0C-47B1-A659-A9BA74E90443}" dt="2022-06-08T10:25:32.158" v="32" actId="20577"/>
          <ac:spMkLst>
            <pc:docMk/>
            <pc:sldMk cId="3898280409" sldId="275"/>
            <ac:spMk id="10" creationId="{B1222CC1-5A56-ED4F-96F7-BA05E71FBDB4}"/>
          </ac:spMkLst>
        </pc:spChg>
      </pc:sldChg>
      <pc:sldChg chg="modSp mod">
        <pc:chgData name="Jodionisio" userId="37c75020f601973c" providerId="LiveId" clId="{CDBA2649-8D0C-47B1-A659-A9BA74E90443}" dt="2022-06-08T10:26:05.723" v="34" actId="20577"/>
        <pc:sldMkLst>
          <pc:docMk/>
          <pc:sldMk cId="964116800" sldId="276"/>
        </pc:sldMkLst>
        <pc:spChg chg="mod">
          <ac:chgData name="Jodionisio" userId="37c75020f601973c" providerId="LiveId" clId="{CDBA2649-8D0C-47B1-A659-A9BA74E90443}" dt="2022-06-08T10:26:05.723" v="34" actId="20577"/>
          <ac:spMkLst>
            <pc:docMk/>
            <pc:sldMk cId="964116800" sldId="276"/>
            <ac:spMk id="10" creationId="{B1222CC1-5A56-ED4F-96F7-BA05E71FBDB4}"/>
          </ac:spMkLst>
        </pc:spChg>
      </pc:sldChg>
      <pc:sldChg chg="modSp mod">
        <pc:chgData name="Jodionisio" userId="37c75020f601973c" providerId="LiveId" clId="{CDBA2649-8D0C-47B1-A659-A9BA74E90443}" dt="2022-06-08T10:26:12.252" v="36" actId="20577"/>
        <pc:sldMkLst>
          <pc:docMk/>
          <pc:sldMk cId="871287277" sldId="279"/>
        </pc:sldMkLst>
        <pc:spChg chg="mod">
          <ac:chgData name="Jodionisio" userId="37c75020f601973c" providerId="LiveId" clId="{CDBA2649-8D0C-47B1-A659-A9BA74E90443}" dt="2022-06-08T10:26:12.252" v="36" actId="20577"/>
          <ac:spMkLst>
            <pc:docMk/>
            <pc:sldMk cId="871287277" sldId="279"/>
            <ac:spMk id="14" creationId="{B1222CC1-5A56-ED4F-96F7-BA05E71FBDB4}"/>
          </ac:spMkLst>
        </pc:spChg>
      </pc:sldChg>
      <pc:sldChg chg="modSp mod">
        <pc:chgData name="Jodionisio" userId="37c75020f601973c" providerId="LiveId" clId="{CDBA2649-8D0C-47B1-A659-A9BA74E90443}" dt="2022-06-08T10:25:23.572" v="28" actId="20577"/>
        <pc:sldMkLst>
          <pc:docMk/>
          <pc:sldMk cId="3925378656" sldId="280"/>
        </pc:sldMkLst>
        <pc:spChg chg="mod">
          <ac:chgData name="Jodionisio" userId="37c75020f601973c" providerId="LiveId" clId="{CDBA2649-8D0C-47B1-A659-A9BA74E90443}" dt="2022-06-08T10:25:23.572" v="28" actId="20577"/>
          <ac:spMkLst>
            <pc:docMk/>
            <pc:sldMk cId="3925378656" sldId="280"/>
            <ac:spMk id="10" creationId="{B1222CC1-5A56-ED4F-96F7-BA05E71FBDB4}"/>
          </ac:spMkLst>
        </pc:spChg>
      </pc:sldChg>
      <pc:sldChg chg="modSp mod">
        <pc:chgData name="Jodionisio" userId="37c75020f601973c" providerId="LiveId" clId="{CDBA2649-8D0C-47B1-A659-A9BA74E90443}" dt="2022-06-08T10:26:48.225" v="38" actId="20577"/>
        <pc:sldMkLst>
          <pc:docMk/>
          <pc:sldMk cId="3824246192" sldId="282"/>
        </pc:sldMkLst>
        <pc:spChg chg="mod">
          <ac:chgData name="Jodionisio" userId="37c75020f601973c" providerId="LiveId" clId="{CDBA2649-8D0C-47B1-A659-A9BA74E90443}" dt="2022-06-08T10:26:48.225" v="38" actId="20577"/>
          <ac:spMkLst>
            <pc:docMk/>
            <pc:sldMk cId="3824246192" sldId="282"/>
            <ac:spMk id="14" creationId="{B1222CC1-5A56-ED4F-96F7-BA05E71FBDB4}"/>
          </ac:spMkLst>
        </pc:spChg>
      </pc:sldChg>
      <pc:sldChg chg="modSp mod">
        <pc:chgData name="Jodionisio" userId="37c75020f601973c" providerId="LiveId" clId="{CDBA2649-8D0C-47B1-A659-A9BA74E90443}" dt="2022-06-08T10:23:39.934" v="9" actId="20577"/>
        <pc:sldMkLst>
          <pc:docMk/>
          <pc:sldMk cId="426029912" sldId="283"/>
        </pc:sldMkLst>
        <pc:spChg chg="mod">
          <ac:chgData name="Jodionisio" userId="37c75020f601973c" providerId="LiveId" clId="{CDBA2649-8D0C-47B1-A659-A9BA74E90443}" dt="2022-06-08T10:23:39.934" v="9" actId="20577"/>
          <ac:spMkLst>
            <pc:docMk/>
            <pc:sldMk cId="426029912" sldId="283"/>
            <ac:spMk id="9" creationId="{B1222CC1-5A56-ED4F-96F7-BA05E71FBDB4}"/>
          </ac:spMkLst>
        </pc:spChg>
      </pc:sldChg>
    </pc:docChg>
  </pc:docChgLst>
  <pc:docChgLst>
    <pc:chgData name="Guest User" providerId="Windows Live" clId="Web-{8F3B4024-1065-46BD-8B88-9BFE669C034D}"/>
    <pc:docChg chg="addSld modSld">
      <pc:chgData name="Guest User" userId="" providerId="Windows Live" clId="Web-{8F3B4024-1065-46BD-8B88-9BFE669C034D}" dt="2022-06-08T21:03:45.074" v="271"/>
      <pc:docMkLst>
        <pc:docMk/>
      </pc:docMkLst>
      <pc:sldChg chg="delSp modSp">
        <pc:chgData name="Guest User" userId="" providerId="Windows Live" clId="Web-{8F3B4024-1065-46BD-8B88-9BFE669C034D}" dt="2022-06-08T20:57:01.780" v="245" actId="20577"/>
        <pc:sldMkLst>
          <pc:docMk/>
          <pc:sldMk cId="3898280409" sldId="275"/>
        </pc:sldMkLst>
        <pc:spChg chg="del">
          <ac:chgData name="Guest User" userId="" providerId="Windows Live" clId="Web-{8F3B4024-1065-46BD-8B88-9BFE669C034D}" dt="2022-06-08T20:45:02.337" v="7"/>
          <ac:spMkLst>
            <pc:docMk/>
            <pc:sldMk cId="3898280409" sldId="275"/>
            <ac:spMk id="2" creationId="{00000000-0000-0000-0000-000000000000}"/>
          </ac:spMkLst>
        </pc:spChg>
        <pc:spChg chg="mod">
          <ac:chgData name="Guest User" userId="" providerId="Windows Live" clId="Web-{8F3B4024-1065-46BD-8B88-9BFE669C034D}" dt="2022-06-08T20:57:01.780" v="245" actId="20577"/>
          <ac:spMkLst>
            <pc:docMk/>
            <pc:sldMk cId="3898280409" sldId="275"/>
            <ac:spMk id="8" creationId="{98C6878B-5E93-F341-AC77-2423C100D7C5}"/>
          </ac:spMkLst>
        </pc:spChg>
      </pc:sldChg>
      <pc:sldChg chg="addSp delSp">
        <pc:chgData name="Guest User" userId="" providerId="Windows Live" clId="Web-{8F3B4024-1065-46BD-8B88-9BFE669C034D}" dt="2022-06-08T21:03:45.074" v="271"/>
        <pc:sldMkLst>
          <pc:docMk/>
          <pc:sldMk cId="964116800" sldId="276"/>
        </pc:sldMkLst>
        <pc:spChg chg="add del">
          <ac:chgData name="Guest User" userId="" providerId="Windows Live" clId="Web-{8F3B4024-1065-46BD-8B88-9BFE669C034D}" dt="2022-06-08T21:03:45.074" v="271"/>
          <ac:spMkLst>
            <pc:docMk/>
            <pc:sldMk cId="964116800" sldId="276"/>
            <ac:spMk id="2" creationId="{4C5EACAF-58CF-D1B3-CEEB-A8A63AE98127}"/>
          </ac:spMkLst>
        </pc:spChg>
      </pc:sldChg>
      <pc:sldChg chg="modSp">
        <pc:chgData name="Guest User" userId="" providerId="Windows Live" clId="Web-{8F3B4024-1065-46BD-8B88-9BFE669C034D}" dt="2022-06-08T21:00:06.005" v="269" actId="20577"/>
        <pc:sldMkLst>
          <pc:docMk/>
          <pc:sldMk cId="871287277" sldId="279"/>
        </pc:sldMkLst>
        <pc:spChg chg="mod">
          <ac:chgData name="Guest User" userId="" providerId="Windows Live" clId="Web-{8F3B4024-1065-46BD-8B88-9BFE669C034D}" dt="2022-06-08T21:00:06.005" v="269" actId="20577"/>
          <ac:spMkLst>
            <pc:docMk/>
            <pc:sldMk cId="871287277" sldId="279"/>
            <ac:spMk id="8" creationId="{98C6878B-5E93-F341-AC77-2423C100D7C5}"/>
          </ac:spMkLst>
        </pc:spChg>
        <pc:spChg chg="mod">
          <ac:chgData name="Guest User" userId="" providerId="Windows Live" clId="Web-{8F3B4024-1065-46BD-8B88-9BFE669C034D}" dt="2022-06-08T20:56:11.748" v="217" actId="20577"/>
          <ac:spMkLst>
            <pc:docMk/>
            <pc:sldMk cId="871287277" sldId="279"/>
            <ac:spMk id="12" creationId="{98C6878B-5E93-F341-AC77-2423C100D7C5}"/>
          </ac:spMkLst>
        </pc:spChg>
      </pc:sldChg>
      <pc:sldChg chg="modSp">
        <pc:chgData name="Guest User" userId="" providerId="Windows Live" clId="Web-{8F3B4024-1065-46BD-8B88-9BFE669C034D}" dt="2022-06-08T20:56:30.248" v="220" actId="20577"/>
        <pc:sldMkLst>
          <pc:docMk/>
          <pc:sldMk cId="3824246192" sldId="282"/>
        </pc:sldMkLst>
        <pc:spChg chg="mod">
          <ac:chgData name="Guest User" userId="" providerId="Windows Live" clId="Web-{8F3B4024-1065-46BD-8B88-9BFE669C034D}" dt="2022-06-08T20:56:30.248" v="220" actId="20577"/>
          <ac:spMkLst>
            <pc:docMk/>
            <pc:sldMk cId="3824246192" sldId="282"/>
            <ac:spMk id="2" creationId="{00000000-0000-0000-0000-000000000000}"/>
          </ac:spMkLst>
        </pc:spChg>
        <pc:spChg chg="mod">
          <ac:chgData name="Guest User" userId="" providerId="Windows Live" clId="Web-{8F3B4024-1065-46BD-8B88-9BFE669C034D}" dt="2022-06-08T20:56:19.670" v="218" actId="20577"/>
          <ac:spMkLst>
            <pc:docMk/>
            <pc:sldMk cId="3824246192" sldId="282"/>
            <ac:spMk id="8" creationId="{98C6878B-5E93-F341-AC77-2423C100D7C5}"/>
          </ac:spMkLst>
        </pc:spChg>
      </pc:sldChg>
      <pc:sldChg chg="addSp delSp modSp add replId">
        <pc:chgData name="Guest User" userId="" providerId="Windows Live" clId="Web-{8F3B4024-1065-46BD-8B88-9BFE669C034D}" dt="2022-06-08T20:51:55.505" v="137" actId="1076"/>
        <pc:sldMkLst>
          <pc:docMk/>
          <pc:sldMk cId="973278922" sldId="284"/>
        </pc:sldMkLst>
        <pc:spChg chg="mod">
          <ac:chgData name="Guest User" userId="" providerId="Windows Live" clId="Web-{8F3B4024-1065-46BD-8B88-9BFE669C034D}" dt="2022-06-08T20:51:51.787" v="136" actId="1076"/>
          <ac:spMkLst>
            <pc:docMk/>
            <pc:sldMk cId="973278922" sldId="284"/>
            <ac:spMk id="2" creationId="{00000000-0000-0000-0000-000000000000}"/>
          </ac:spMkLst>
        </pc:spChg>
        <pc:spChg chg="mod">
          <ac:chgData name="Guest User" userId="" providerId="Windows Live" clId="Web-{8F3B4024-1065-46BD-8B88-9BFE669C034D}" dt="2022-06-08T20:49:23.595" v="123" actId="20577"/>
          <ac:spMkLst>
            <pc:docMk/>
            <pc:sldMk cId="973278922" sldId="284"/>
            <ac:spMk id="8" creationId="{98C6878B-5E93-F341-AC77-2423C100D7C5}"/>
          </ac:spMkLst>
        </pc:spChg>
        <pc:graphicFrameChg chg="add del mod modGraphic">
          <ac:chgData name="Guest User" userId="" providerId="Windows Live" clId="Web-{8F3B4024-1065-46BD-8B88-9BFE669C034D}" dt="2022-06-08T20:51:06.863" v="130"/>
          <ac:graphicFrameMkLst>
            <pc:docMk/>
            <pc:sldMk cId="973278922" sldId="284"/>
            <ac:graphicFrameMk id="4" creationId="{CC81D50C-7698-E518-0BB1-4F5C26FD1FD6}"/>
          </ac:graphicFrameMkLst>
        </pc:graphicFrameChg>
        <pc:graphicFrameChg chg="add mod modGraphic">
          <ac:chgData name="Guest User" userId="" providerId="Windows Live" clId="Web-{8F3B4024-1065-46BD-8B88-9BFE669C034D}" dt="2022-06-08T20:51:55.505" v="137" actId="1076"/>
          <ac:graphicFrameMkLst>
            <pc:docMk/>
            <pc:sldMk cId="973278922" sldId="284"/>
            <ac:graphicFrameMk id="7" creationId="{20E247BC-4DD3-B7B1-0542-8381BDD3BDDA}"/>
          </ac:graphicFrameMkLst>
        </pc:graphicFrameChg>
      </pc:sldChg>
      <pc:sldChg chg="addSp delSp modSp add replId">
        <pc:chgData name="Guest User" userId="" providerId="Windows Live" clId="Web-{8F3B4024-1065-46BD-8B88-9BFE669C034D}" dt="2022-06-08T20:54:39.354" v="171"/>
        <pc:sldMkLst>
          <pc:docMk/>
          <pc:sldMk cId="4106802764" sldId="285"/>
        </pc:sldMkLst>
        <pc:graphicFrameChg chg="add del mod modGraphic">
          <ac:chgData name="Guest User" userId="" providerId="Windows Live" clId="Web-{8F3B4024-1065-46BD-8B88-9BFE669C034D}" dt="2022-06-08T20:53:46.415" v="160"/>
          <ac:graphicFrameMkLst>
            <pc:docMk/>
            <pc:sldMk cId="4106802764" sldId="285"/>
            <ac:graphicFrameMk id="4" creationId="{DC2EFC4F-40E6-E043-432C-ECE7BA8C1D5E}"/>
          </ac:graphicFrameMkLst>
        </pc:graphicFrameChg>
        <pc:graphicFrameChg chg="del mod modGraphic">
          <ac:chgData name="Guest User" userId="" providerId="Windows Live" clId="Web-{8F3B4024-1065-46BD-8B88-9BFE669C034D}" dt="2022-06-08T20:53:26.977" v="152"/>
          <ac:graphicFrameMkLst>
            <pc:docMk/>
            <pc:sldMk cId="4106802764" sldId="285"/>
            <ac:graphicFrameMk id="7" creationId="{20E247BC-4DD3-B7B1-0542-8381BDD3BDDA}"/>
          </ac:graphicFrameMkLst>
        </pc:graphicFrameChg>
        <pc:graphicFrameChg chg="add mod modGraphic">
          <ac:chgData name="Guest User" userId="" providerId="Windows Live" clId="Web-{8F3B4024-1065-46BD-8B88-9BFE669C034D}" dt="2022-06-08T20:54:39.354" v="171"/>
          <ac:graphicFrameMkLst>
            <pc:docMk/>
            <pc:sldMk cId="4106802764" sldId="285"/>
            <ac:graphicFrameMk id="9" creationId="{5369410A-2B45-7422-6354-9BA15A62BD66}"/>
          </ac:graphicFrameMkLst>
        </pc:graphicFrameChg>
        <pc:picChg chg="del">
          <ac:chgData name="Guest User" userId="" providerId="Windows Live" clId="Web-{8F3B4024-1065-46BD-8B88-9BFE669C034D}" dt="2022-06-08T20:54:28.901" v="169"/>
          <ac:picMkLst>
            <pc:docMk/>
            <pc:sldMk cId="4106802764" sldId="285"/>
            <ac:picMk id="12" creationId="{5F896A3A-A6DF-CC43-A309-24A62D921F17}"/>
          </ac:picMkLst>
        </pc:picChg>
      </pc:sldChg>
    </pc:docChg>
  </pc:docChgLst>
  <pc:docChgLst>
    <pc:chgData name="Jodionisio" userId="37c75020f601973c" providerId="LiveId" clId="{53485E8F-05D0-4933-B656-9618BD2D7626}"/>
    <pc:docChg chg="undo custSel addSld modSld">
      <pc:chgData name="Jodionisio" userId="37c75020f601973c" providerId="LiveId" clId="{53485E8F-05D0-4933-B656-9618BD2D7626}" dt="2022-06-06T07:56:24.204" v="594" actId="20577"/>
      <pc:docMkLst>
        <pc:docMk/>
      </pc:docMkLst>
      <pc:sldChg chg="addSp delSp modSp mod">
        <pc:chgData name="Jodionisio" userId="37c75020f601973c" providerId="LiveId" clId="{53485E8F-05D0-4933-B656-9618BD2D7626}" dt="2022-06-04T15:41:30.678" v="289" actId="108"/>
        <pc:sldMkLst>
          <pc:docMk/>
          <pc:sldMk cId="2757485124" sldId="256"/>
        </pc:sldMkLst>
        <pc:spChg chg="add del mod">
          <ac:chgData name="Jodionisio" userId="37c75020f601973c" providerId="LiveId" clId="{53485E8F-05D0-4933-B656-9618BD2D7626}" dt="2022-06-04T15:41:08.557" v="286" actId="478"/>
          <ac:spMkLst>
            <pc:docMk/>
            <pc:sldMk cId="2757485124" sldId="256"/>
            <ac:spMk id="2" creationId="{6AA6E32D-6EBC-7180-C073-86F4ADA5EE2A}"/>
          </ac:spMkLst>
        </pc:spChg>
        <pc:spChg chg="add mod">
          <ac:chgData name="Jodionisio" userId="37c75020f601973c" providerId="LiveId" clId="{53485E8F-05D0-4933-B656-9618BD2D7626}" dt="2022-06-04T15:41:30.678" v="289" actId="108"/>
          <ac:spMkLst>
            <pc:docMk/>
            <pc:sldMk cId="2757485124" sldId="256"/>
            <ac:spMk id="3" creationId="{EACDD783-179C-164E-B431-E5AF3F413061}"/>
          </ac:spMkLst>
        </pc:spChg>
        <pc:spChg chg="mod">
          <ac:chgData name="Jodionisio" userId="37c75020f601973c" providerId="LiveId" clId="{53485E8F-05D0-4933-B656-9618BD2D7626}" dt="2022-06-04T15:24:34.092" v="2"/>
          <ac:spMkLst>
            <pc:docMk/>
            <pc:sldMk cId="2757485124" sldId="256"/>
            <ac:spMk id="8" creationId="{98C6878B-5E93-F341-AC77-2423C100D7C5}"/>
          </ac:spMkLst>
        </pc:spChg>
        <pc:spChg chg="mod">
          <ac:chgData name="Jodionisio" userId="37c75020f601973c" providerId="LiveId" clId="{53485E8F-05D0-4933-B656-9618BD2D7626}" dt="2022-06-04T15:24:04.767" v="1" actId="20577"/>
          <ac:spMkLst>
            <pc:docMk/>
            <pc:sldMk cId="2757485124" sldId="256"/>
            <ac:spMk id="12" creationId="{B1222CC1-5A56-ED4F-96F7-BA05E71FBDB4}"/>
          </ac:spMkLst>
        </pc:spChg>
      </pc:sldChg>
      <pc:sldChg chg="addSp delSp modSp mod">
        <pc:chgData name="Jodionisio" userId="37c75020f601973c" providerId="LiveId" clId="{53485E8F-05D0-4933-B656-9618BD2D7626}" dt="2022-06-04T15:30:36.988" v="64" actId="1076"/>
        <pc:sldMkLst>
          <pc:docMk/>
          <pc:sldMk cId="2016089642" sldId="259"/>
        </pc:sldMkLst>
        <pc:spChg chg="mod">
          <ac:chgData name="Jodionisio" userId="37c75020f601973c" providerId="LiveId" clId="{53485E8F-05D0-4933-B656-9618BD2D7626}" dt="2022-06-04T15:27:16.689" v="29" actId="27636"/>
          <ac:spMkLst>
            <pc:docMk/>
            <pc:sldMk cId="2016089642" sldId="259"/>
            <ac:spMk id="4" creationId="{A0444A69-BE00-3241-983C-B54ED0DD8D1E}"/>
          </ac:spMkLst>
        </pc:spChg>
        <pc:spChg chg="mod">
          <ac:chgData name="Jodionisio" userId="37c75020f601973c" providerId="LiveId" clId="{53485E8F-05D0-4933-B656-9618BD2D7626}" dt="2022-06-04T15:30:36.988" v="64" actId="1076"/>
          <ac:spMkLst>
            <pc:docMk/>
            <pc:sldMk cId="2016089642" sldId="259"/>
            <ac:spMk id="8" creationId="{98C6878B-5E93-F341-AC77-2423C100D7C5}"/>
          </ac:spMkLst>
        </pc:spChg>
        <pc:spChg chg="del">
          <ac:chgData name="Jodionisio" userId="37c75020f601973c" providerId="LiveId" clId="{53485E8F-05D0-4933-B656-9618BD2D7626}" dt="2022-06-04T15:27:15.510" v="27" actId="478"/>
          <ac:spMkLst>
            <pc:docMk/>
            <pc:sldMk cId="2016089642" sldId="259"/>
            <ac:spMk id="9" creationId="{1691C457-C628-2749-9A63-2C7FDE4A72B7}"/>
          </ac:spMkLst>
        </pc:spChg>
        <pc:spChg chg="add mod">
          <ac:chgData name="Jodionisio" userId="37c75020f601973c" providerId="LiveId" clId="{53485E8F-05D0-4933-B656-9618BD2D7626}" dt="2022-06-04T15:27:16.628" v="28"/>
          <ac:spMkLst>
            <pc:docMk/>
            <pc:sldMk cId="2016089642" sldId="259"/>
            <ac:spMk id="10" creationId="{40E86BAC-A388-D1B2-B393-B96879D8BFBB}"/>
          </ac:spMkLst>
        </pc:spChg>
        <pc:spChg chg="mod">
          <ac:chgData name="Jodionisio" userId="37c75020f601973c" providerId="LiveId" clId="{53485E8F-05D0-4933-B656-9618BD2D7626}" dt="2022-06-04T15:24:50.355" v="4" actId="20577"/>
          <ac:spMkLst>
            <pc:docMk/>
            <pc:sldMk cId="2016089642" sldId="259"/>
            <ac:spMk id="12" creationId="{B1222CC1-5A56-ED4F-96F7-BA05E71FBDB4}"/>
          </ac:spMkLst>
        </pc:spChg>
      </pc:sldChg>
      <pc:sldChg chg="addSp delSp modSp mod">
        <pc:chgData name="Jodionisio" userId="37c75020f601973c" providerId="LiveId" clId="{53485E8F-05D0-4933-B656-9618BD2D7626}" dt="2022-06-04T15:32:39.355" v="113" actId="20577"/>
        <pc:sldMkLst>
          <pc:docMk/>
          <pc:sldMk cId="779421566" sldId="261"/>
        </pc:sldMkLst>
        <pc:spChg chg="del">
          <ac:chgData name="Jodionisio" userId="37c75020f601973c" providerId="LiveId" clId="{53485E8F-05D0-4933-B656-9618BD2D7626}" dt="2022-06-04T15:28:26.437" v="50" actId="478"/>
          <ac:spMkLst>
            <pc:docMk/>
            <pc:sldMk cId="779421566" sldId="261"/>
            <ac:spMk id="8" creationId="{98C6878B-5E93-F341-AC77-2423C100D7C5}"/>
          </ac:spMkLst>
        </pc:spChg>
        <pc:spChg chg="mod">
          <ac:chgData name="Jodionisio" userId="37c75020f601973c" providerId="LiveId" clId="{53485E8F-05D0-4933-B656-9618BD2D7626}" dt="2022-06-04T15:25:02.178" v="6" actId="20577"/>
          <ac:spMkLst>
            <pc:docMk/>
            <pc:sldMk cId="779421566" sldId="261"/>
            <ac:spMk id="9" creationId="{B1222CC1-5A56-ED4F-96F7-BA05E71FBDB4}"/>
          </ac:spMkLst>
        </pc:spChg>
        <pc:spChg chg="add mod">
          <ac:chgData name="Jodionisio" userId="37c75020f601973c" providerId="LiveId" clId="{53485E8F-05D0-4933-B656-9618BD2D7626}" dt="2022-06-04T15:28:10.317" v="49" actId="14100"/>
          <ac:spMkLst>
            <pc:docMk/>
            <pc:sldMk cId="779421566" sldId="261"/>
            <ac:spMk id="10" creationId="{5D4D25B3-AA29-2747-72D2-CC3D05B05382}"/>
          </ac:spMkLst>
        </pc:spChg>
        <pc:spChg chg="add mod">
          <ac:chgData name="Jodionisio" userId="37c75020f601973c" providerId="LiveId" clId="{53485E8F-05D0-4933-B656-9618BD2D7626}" dt="2022-06-04T15:32:39.355" v="113" actId="20577"/>
          <ac:spMkLst>
            <pc:docMk/>
            <pc:sldMk cId="779421566" sldId="261"/>
            <ac:spMk id="12" creationId="{67B17292-8080-2BB1-D9DE-459C9A4FCD4F}"/>
          </ac:spMkLst>
        </pc:spChg>
        <pc:spChg chg="mod">
          <ac:chgData name="Jodionisio" userId="37c75020f601973c" providerId="LiveId" clId="{53485E8F-05D0-4933-B656-9618BD2D7626}" dt="2022-06-04T15:27:16.699" v="30" actId="27636"/>
          <ac:spMkLst>
            <pc:docMk/>
            <pc:sldMk cId="779421566" sldId="261"/>
            <ac:spMk id="14" creationId="{9FD51810-9772-5648-B7D2-55A94A12203C}"/>
          </ac:spMkLst>
        </pc:spChg>
        <pc:spChg chg="del">
          <ac:chgData name="Jodionisio" userId="37c75020f601973c" providerId="LiveId" clId="{53485E8F-05D0-4933-B656-9618BD2D7626}" dt="2022-06-04T15:28:05.295" v="47" actId="478"/>
          <ac:spMkLst>
            <pc:docMk/>
            <pc:sldMk cId="779421566" sldId="261"/>
            <ac:spMk id="15" creationId="{E0B9A3B4-9ADE-9940-ADDC-9ECF091DCC7C}"/>
          </ac:spMkLst>
        </pc:spChg>
        <pc:picChg chg="mod ord">
          <ac:chgData name="Jodionisio" userId="37c75020f601973c" providerId="LiveId" clId="{53485E8F-05D0-4933-B656-9618BD2D7626}" dt="2022-06-04T15:30:47.924" v="65" actId="1076"/>
          <ac:picMkLst>
            <pc:docMk/>
            <pc:sldMk cId="779421566" sldId="261"/>
            <ac:picMk id="2" creationId="{C88E39A3-25F3-564A-86DB-E6AB9225D407}"/>
          </ac:picMkLst>
        </pc:picChg>
      </pc:sldChg>
      <pc:sldChg chg="addSp delSp modSp mod">
        <pc:chgData name="Jodionisio" userId="37c75020f601973c" providerId="LiveId" clId="{53485E8F-05D0-4933-B656-9618BD2D7626}" dt="2022-06-04T15:54:36.052" v="458" actId="20577"/>
        <pc:sldMkLst>
          <pc:docMk/>
          <pc:sldMk cId="26788421" sldId="262"/>
        </pc:sldMkLst>
        <pc:spChg chg="add mod">
          <ac:chgData name="Jodionisio" userId="37c75020f601973c" providerId="LiveId" clId="{53485E8F-05D0-4933-B656-9618BD2D7626}" dt="2022-06-04T15:54:36.052" v="458" actId="20577"/>
          <ac:spMkLst>
            <pc:docMk/>
            <pc:sldMk cId="26788421" sldId="262"/>
            <ac:spMk id="7" creationId="{CE4B110E-7782-B00A-9C6F-5167BB6BA44A}"/>
          </ac:spMkLst>
        </pc:spChg>
        <pc:spChg chg="del">
          <ac:chgData name="Jodionisio" userId="37c75020f601973c" providerId="LiveId" clId="{53485E8F-05D0-4933-B656-9618BD2D7626}" dt="2022-06-04T15:46:45.799" v="290" actId="478"/>
          <ac:spMkLst>
            <pc:docMk/>
            <pc:sldMk cId="26788421" sldId="262"/>
            <ac:spMk id="8" creationId="{98C6878B-5E93-F341-AC77-2423C100D7C5}"/>
          </ac:spMkLst>
        </pc:spChg>
        <pc:spChg chg="mod">
          <ac:chgData name="Jodionisio" userId="37c75020f601973c" providerId="LiveId" clId="{53485E8F-05D0-4933-B656-9618BD2D7626}" dt="2022-06-04T15:25:13.343" v="10" actId="20577"/>
          <ac:spMkLst>
            <pc:docMk/>
            <pc:sldMk cId="26788421" sldId="262"/>
            <ac:spMk id="9" creationId="{B1222CC1-5A56-ED4F-96F7-BA05E71FBDB4}"/>
          </ac:spMkLst>
        </pc:spChg>
        <pc:spChg chg="add mod">
          <ac:chgData name="Jodionisio" userId="37c75020f601973c" providerId="LiveId" clId="{53485E8F-05D0-4933-B656-9618BD2D7626}" dt="2022-06-04T15:46:58.720" v="293" actId="14100"/>
          <ac:spMkLst>
            <pc:docMk/>
            <pc:sldMk cId="26788421" sldId="262"/>
            <ac:spMk id="10" creationId="{1C1CBDC2-A8AA-A819-80B0-3D3E96F1F738}"/>
          </ac:spMkLst>
        </pc:spChg>
        <pc:spChg chg="mod">
          <ac:chgData name="Jodionisio" userId="37c75020f601973c" providerId="LiveId" clId="{53485E8F-05D0-4933-B656-9618BD2D7626}" dt="2022-06-04T15:27:16.708" v="32" actId="27636"/>
          <ac:spMkLst>
            <pc:docMk/>
            <pc:sldMk cId="26788421" sldId="262"/>
            <ac:spMk id="15" creationId="{D1A1DD5F-2265-2946-BAA4-7664D26BCF1F}"/>
          </ac:spMkLst>
        </pc:spChg>
      </pc:sldChg>
      <pc:sldChg chg="addSp delSp modSp mod">
        <pc:chgData name="Jodionisio" userId="37c75020f601973c" providerId="LiveId" clId="{53485E8F-05D0-4933-B656-9618BD2D7626}" dt="2022-06-04T15:33:49.812" v="118"/>
        <pc:sldMkLst>
          <pc:docMk/>
          <pc:sldMk cId="2667691545" sldId="264"/>
        </pc:sldMkLst>
        <pc:spChg chg="del mod">
          <ac:chgData name="Jodionisio" userId="37c75020f601973c" providerId="LiveId" clId="{53485E8F-05D0-4933-B656-9618BD2D7626}" dt="2022-06-04T15:33:48.383" v="117" actId="478"/>
          <ac:spMkLst>
            <pc:docMk/>
            <pc:sldMk cId="2667691545" sldId="264"/>
            <ac:spMk id="8" creationId="{98C6878B-5E93-F341-AC77-2423C100D7C5}"/>
          </ac:spMkLst>
        </pc:spChg>
        <pc:spChg chg="mod">
          <ac:chgData name="Jodionisio" userId="37c75020f601973c" providerId="LiveId" clId="{53485E8F-05D0-4933-B656-9618BD2D7626}" dt="2022-06-04T15:25:06.339" v="8" actId="20577"/>
          <ac:spMkLst>
            <pc:docMk/>
            <pc:sldMk cId="2667691545" sldId="264"/>
            <ac:spMk id="9" creationId="{B1222CC1-5A56-ED4F-96F7-BA05E71FBDB4}"/>
          </ac:spMkLst>
        </pc:spChg>
        <pc:spChg chg="add mod">
          <ac:chgData name="Jodionisio" userId="37c75020f601973c" providerId="LiveId" clId="{53485E8F-05D0-4933-B656-9618BD2D7626}" dt="2022-06-04T15:32:59.833" v="115" actId="14100"/>
          <ac:spMkLst>
            <pc:docMk/>
            <pc:sldMk cId="2667691545" sldId="264"/>
            <ac:spMk id="10" creationId="{4137697A-F742-940A-B7C1-E575452D91BB}"/>
          </ac:spMkLst>
        </pc:spChg>
        <pc:spChg chg="add mod">
          <ac:chgData name="Jodionisio" userId="37c75020f601973c" providerId="LiveId" clId="{53485E8F-05D0-4933-B656-9618BD2D7626}" dt="2022-06-04T15:33:49.812" v="118"/>
          <ac:spMkLst>
            <pc:docMk/>
            <pc:sldMk cId="2667691545" sldId="264"/>
            <ac:spMk id="12" creationId="{A70246DC-688B-4DB7-B03F-35E46E87D983}"/>
          </ac:spMkLst>
        </pc:spChg>
        <pc:spChg chg="add mod">
          <ac:chgData name="Jodionisio" userId="37c75020f601973c" providerId="LiveId" clId="{53485E8F-05D0-4933-B656-9618BD2D7626}" dt="2022-06-04T15:33:49.812" v="118"/>
          <ac:spMkLst>
            <pc:docMk/>
            <pc:sldMk cId="2667691545" sldId="264"/>
            <ac:spMk id="13" creationId="{18B1D698-7F3B-9174-43CE-EB764B930811}"/>
          </ac:spMkLst>
        </pc:spChg>
        <pc:spChg chg="mod">
          <ac:chgData name="Jodionisio" userId="37c75020f601973c" providerId="LiveId" clId="{53485E8F-05D0-4933-B656-9618BD2D7626}" dt="2022-06-04T15:27:16.704" v="31" actId="27636"/>
          <ac:spMkLst>
            <pc:docMk/>
            <pc:sldMk cId="2667691545" sldId="264"/>
            <ac:spMk id="15" creationId="{09322590-479D-BF42-8D4E-909F8CC3367F}"/>
          </ac:spMkLst>
        </pc:spChg>
      </pc:sldChg>
      <pc:sldChg chg="addSp delSp modSp mod">
        <pc:chgData name="Jodionisio" userId="37c75020f601973c" providerId="LiveId" clId="{53485E8F-05D0-4933-B656-9618BD2D7626}" dt="2022-06-04T16:30:36.898" v="515"/>
        <pc:sldMkLst>
          <pc:docMk/>
          <pc:sldMk cId="137432144" sldId="266"/>
        </pc:sldMkLst>
        <pc:spChg chg="del">
          <ac:chgData name="Jodionisio" userId="37c75020f601973c" providerId="LiveId" clId="{53485E8F-05D0-4933-B656-9618BD2D7626}" dt="2022-06-04T16:30:27.508" v="514" actId="478"/>
          <ac:spMkLst>
            <pc:docMk/>
            <pc:sldMk cId="137432144" sldId="266"/>
            <ac:spMk id="8" creationId="{98C6878B-5E93-F341-AC77-2423C100D7C5}"/>
          </ac:spMkLst>
        </pc:spChg>
        <pc:spChg chg="add mod">
          <ac:chgData name="Jodionisio" userId="37c75020f601973c" providerId="LiveId" clId="{53485E8F-05D0-4933-B656-9618BD2D7626}" dt="2022-06-04T16:30:24.099" v="513"/>
          <ac:spMkLst>
            <pc:docMk/>
            <pc:sldMk cId="137432144" sldId="266"/>
            <ac:spMk id="9" creationId="{9B8CB6F8-A750-AF37-2CA7-CD45C8E72603}"/>
          </ac:spMkLst>
        </pc:spChg>
        <pc:spChg chg="add mod">
          <ac:chgData name="Jodionisio" userId="37c75020f601973c" providerId="LiveId" clId="{53485E8F-05D0-4933-B656-9618BD2D7626}" dt="2022-06-04T16:30:36.898" v="515"/>
          <ac:spMkLst>
            <pc:docMk/>
            <pc:sldMk cId="137432144" sldId="266"/>
            <ac:spMk id="10" creationId="{2FA2783D-E968-E51B-7A29-CB6CEB837509}"/>
          </ac:spMkLst>
        </pc:spChg>
        <pc:spChg chg="mod">
          <ac:chgData name="Jodionisio" userId="37c75020f601973c" providerId="LiveId" clId="{53485E8F-05D0-4933-B656-9618BD2D7626}" dt="2022-06-04T15:25:28.269" v="14" actId="20577"/>
          <ac:spMkLst>
            <pc:docMk/>
            <pc:sldMk cId="137432144" sldId="266"/>
            <ac:spMk id="12" creationId="{B1222CC1-5A56-ED4F-96F7-BA05E71FBDB4}"/>
          </ac:spMkLst>
        </pc:spChg>
        <pc:spChg chg="mod">
          <ac:chgData name="Jodionisio" userId="37c75020f601973c" providerId="LiveId" clId="{53485E8F-05D0-4933-B656-9618BD2D7626}" dt="2022-06-04T15:27:16.714" v="34" actId="27636"/>
          <ac:spMkLst>
            <pc:docMk/>
            <pc:sldMk cId="137432144" sldId="266"/>
            <ac:spMk id="15" creationId="{5EE5E829-4A87-BE4D-AA40-C36B52C6C549}"/>
          </ac:spMkLst>
        </pc:spChg>
      </pc:sldChg>
      <pc:sldChg chg="addSp delSp modSp mod">
        <pc:chgData name="Jodionisio" userId="37c75020f601973c" providerId="LiveId" clId="{53485E8F-05D0-4933-B656-9618BD2D7626}" dt="2022-06-04T16:29:46.112" v="512" actId="20577"/>
        <pc:sldMkLst>
          <pc:docMk/>
          <pc:sldMk cId="2303796329" sldId="267"/>
        </pc:sldMkLst>
        <pc:spChg chg="del">
          <ac:chgData name="Jodionisio" userId="37c75020f601973c" providerId="LiveId" clId="{53485E8F-05D0-4933-B656-9618BD2D7626}" dt="2022-06-04T16:25:03.720" v="462" actId="478"/>
          <ac:spMkLst>
            <pc:docMk/>
            <pc:sldMk cId="2303796329" sldId="267"/>
            <ac:spMk id="8" creationId="{98C6878B-5E93-F341-AC77-2423C100D7C5}"/>
          </ac:spMkLst>
        </pc:spChg>
        <pc:spChg chg="add mod">
          <ac:chgData name="Jodionisio" userId="37c75020f601973c" providerId="LiveId" clId="{53485E8F-05D0-4933-B656-9618BD2D7626}" dt="2022-06-04T16:25:29.376" v="463"/>
          <ac:spMkLst>
            <pc:docMk/>
            <pc:sldMk cId="2303796329" sldId="267"/>
            <ac:spMk id="9" creationId="{8747043F-FE8D-ABF6-2349-584706D0463C}"/>
          </ac:spMkLst>
        </pc:spChg>
        <pc:spChg chg="add mod">
          <ac:chgData name="Jodionisio" userId="37c75020f601973c" providerId="LiveId" clId="{53485E8F-05D0-4933-B656-9618BD2D7626}" dt="2022-06-04T16:29:46.112" v="512" actId="20577"/>
          <ac:spMkLst>
            <pc:docMk/>
            <pc:sldMk cId="2303796329" sldId="267"/>
            <ac:spMk id="12" creationId="{5ABABB2B-7181-D2C7-55EA-E8D63934C508}"/>
          </ac:spMkLst>
        </pc:spChg>
        <pc:spChg chg="mod">
          <ac:chgData name="Jodionisio" userId="37c75020f601973c" providerId="LiveId" clId="{53485E8F-05D0-4933-B656-9618BD2D7626}" dt="2022-06-04T15:25:17.334" v="12" actId="20577"/>
          <ac:spMkLst>
            <pc:docMk/>
            <pc:sldMk cId="2303796329" sldId="267"/>
            <ac:spMk id="13" creationId="{B1222CC1-5A56-ED4F-96F7-BA05E71FBDB4}"/>
          </ac:spMkLst>
        </pc:spChg>
        <pc:spChg chg="mod">
          <ac:chgData name="Jodionisio" userId="37c75020f601973c" providerId="LiveId" clId="{53485E8F-05D0-4933-B656-9618BD2D7626}" dt="2022-06-04T15:27:16.711" v="33" actId="27636"/>
          <ac:spMkLst>
            <pc:docMk/>
            <pc:sldMk cId="2303796329" sldId="267"/>
            <ac:spMk id="15" creationId="{D1A1DD5F-2265-2946-BAA4-7664D26BCF1F}"/>
          </ac:spMkLst>
        </pc:spChg>
        <pc:picChg chg="add mod">
          <ac:chgData name="Jodionisio" userId="37c75020f601973c" providerId="LiveId" clId="{53485E8F-05D0-4933-B656-9618BD2D7626}" dt="2022-06-04T16:26:42.411" v="466" actId="14100"/>
          <ac:picMkLst>
            <pc:docMk/>
            <pc:sldMk cId="2303796329" sldId="267"/>
            <ac:picMk id="3" creationId="{FBC8521D-5D53-4BF8-E39F-5ED40BF82A2B}"/>
          </ac:picMkLst>
        </pc:picChg>
        <pc:picChg chg="del mod">
          <ac:chgData name="Jodionisio" userId="37c75020f601973c" providerId="LiveId" clId="{53485E8F-05D0-4933-B656-9618BD2D7626}" dt="2022-06-04T16:25:00.927" v="461" actId="478"/>
          <ac:picMkLst>
            <pc:docMk/>
            <pc:sldMk cId="2303796329" sldId="267"/>
            <ac:picMk id="1026" creationId="{00000000-0000-0000-0000-000000000000}"/>
          </ac:picMkLst>
        </pc:picChg>
      </pc:sldChg>
      <pc:sldChg chg="addSp delSp modSp mod">
        <pc:chgData name="Jodionisio" userId="37c75020f601973c" providerId="LiveId" clId="{53485E8F-05D0-4933-B656-9618BD2D7626}" dt="2022-06-06T07:56:24.204" v="594" actId="20577"/>
        <pc:sldMkLst>
          <pc:docMk/>
          <pc:sldMk cId="2304378710" sldId="271"/>
        </pc:sldMkLst>
        <pc:spChg chg="del">
          <ac:chgData name="Jodionisio" userId="37c75020f601973c" providerId="LiveId" clId="{53485E8F-05D0-4933-B656-9618BD2D7626}" dt="2022-06-04T16:31:45.258" v="516" actId="478"/>
          <ac:spMkLst>
            <pc:docMk/>
            <pc:sldMk cId="2304378710" sldId="271"/>
            <ac:spMk id="8" creationId="{98C6878B-5E93-F341-AC77-2423C100D7C5}"/>
          </ac:spMkLst>
        </pc:spChg>
        <pc:spChg chg="add mod">
          <ac:chgData name="Jodionisio" userId="37c75020f601973c" providerId="LiveId" clId="{53485E8F-05D0-4933-B656-9618BD2D7626}" dt="2022-06-04T16:38:30.030" v="590" actId="20577"/>
          <ac:spMkLst>
            <pc:docMk/>
            <pc:sldMk cId="2304378710" sldId="271"/>
            <ac:spMk id="10" creationId="{7ABBE848-8C1E-0BFF-8EE0-A5B76D0308A5}"/>
          </ac:spMkLst>
        </pc:spChg>
        <pc:spChg chg="mod">
          <ac:chgData name="Jodionisio" userId="37c75020f601973c" providerId="LiveId" clId="{53485E8F-05D0-4933-B656-9618BD2D7626}" dt="2022-06-06T07:56:24.204" v="594" actId="20577"/>
          <ac:spMkLst>
            <pc:docMk/>
            <pc:sldMk cId="2304378710" sldId="271"/>
            <ac:spMk id="12" creationId="{B1222CC1-5A56-ED4F-96F7-BA05E71FBDB4}"/>
          </ac:spMkLst>
        </pc:spChg>
        <pc:spChg chg="add mod">
          <ac:chgData name="Jodionisio" userId="37c75020f601973c" providerId="LiveId" clId="{53485E8F-05D0-4933-B656-9618BD2D7626}" dt="2022-06-04T16:32:00.428" v="519"/>
          <ac:spMkLst>
            <pc:docMk/>
            <pc:sldMk cId="2304378710" sldId="271"/>
            <ac:spMk id="13" creationId="{03E9D541-A82A-5D63-F484-05ED635F1225}"/>
          </ac:spMkLst>
        </pc:spChg>
        <pc:spChg chg="mod">
          <ac:chgData name="Jodionisio" userId="37c75020f601973c" providerId="LiveId" clId="{53485E8F-05D0-4933-B656-9618BD2D7626}" dt="2022-06-04T15:27:16.717" v="35" actId="27636"/>
          <ac:spMkLst>
            <pc:docMk/>
            <pc:sldMk cId="2304378710" sldId="271"/>
            <ac:spMk id="15" creationId="{5EE5E829-4A87-BE4D-AA40-C36B52C6C549}"/>
          </ac:spMkLst>
        </pc:spChg>
        <pc:spChg chg="del mod">
          <ac:chgData name="Jodionisio" userId="37c75020f601973c" providerId="LiveId" clId="{53485E8F-05D0-4933-B656-9618BD2D7626}" dt="2022-06-04T16:31:59.631" v="518" actId="478"/>
          <ac:spMkLst>
            <pc:docMk/>
            <pc:sldMk cId="2304378710" sldId="271"/>
            <ac:spMk id="16" creationId="{7BEAC418-ECB8-9F48-BE87-25E2BD3D79F4}"/>
          </ac:spMkLst>
        </pc:spChg>
        <pc:picChg chg="add del mod">
          <ac:chgData name="Jodionisio" userId="37c75020f601973c" providerId="LiveId" clId="{53485E8F-05D0-4933-B656-9618BD2D7626}" dt="2022-06-04T16:36:32.845" v="567" actId="478"/>
          <ac:picMkLst>
            <pc:docMk/>
            <pc:sldMk cId="2304378710" sldId="271"/>
            <ac:picMk id="3" creationId="{6B324F28-CFB9-0E53-7C5C-66B7D57C6D86}"/>
          </ac:picMkLst>
        </pc:picChg>
        <pc:picChg chg="add mod">
          <ac:chgData name="Jodionisio" userId="37c75020f601973c" providerId="LiveId" clId="{53485E8F-05D0-4933-B656-9618BD2D7626}" dt="2022-06-04T16:37:54.215" v="578" actId="14100"/>
          <ac:picMkLst>
            <pc:docMk/>
            <pc:sldMk cId="2304378710" sldId="271"/>
            <ac:picMk id="5" creationId="{365322E8-32E4-AC1D-B186-5151FD0823CA}"/>
          </ac:picMkLst>
        </pc:picChg>
        <pc:picChg chg="del">
          <ac:chgData name="Jodionisio" userId="37c75020f601973c" providerId="LiveId" clId="{53485E8F-05D0-4933-B656-9618BD2D7626}" dt="2022-06-04T16:35:38.431" v="559" actId="478"/>
          <ac:picMkLst>
            <pc:docMk/>
            <pc:sldMk cId="2304378710" sldId="271"/>
            <ac:picMk id="1026" creationId="{00000000-0000-0000-0000-000000000000}"/>
          </ac:picMkLst>
        </pc:picChg>
        <pc:picChg chg="del">
          <ac:chgData name="Jodionisio" userId="37c75020f601973c" providerId="LiveId" clId="{53485E8F-05D0-4933-B656-9618BD2D7626}" dt="2022-06-04T16:35:37.164" v="558" actId="478"/>
          <ac:picMkLst>
            <pc:docMk/>
            <pc:sldMk cId="2304378710" sldId="271"/>
            <ac:picMk id="1027" creationId="{00000000-0000-0000-0000-000000000000}"/>
          </ac:picMkLst>
        </pc:picChg>
      </pc:sldChg>
      <pc:sldChg chg="modSp mod">
        <pc:chgData name="Jodionisio" userId="37c75020f601973c" providerId="LiveId" clId="{53485E8F-05D0-4933-B656-9618BD2D7626}" dt="2022-06-04T15:27:16.722" v="37" actId="27636"/>
        <pc:sldMkLst>
          <pc:docMk/>
          <pc:sldMk cId="410408428" sldId="274"/>
        </pc:sldMkLst>
        <pc:spChg chg="mod">
          <ac:chgData name="Jodionisio" userId="37c75020f601973c" providerId="LiveId" clId="{53485E8F-05D0-4933-B656-9618BD2D7626}" dt="2022-06-04T15:25:50.055" v="18" actId="20577"/>
          <ac:spMkLst>
            <pc:docMk/>
            <pc:sldMk cId="410408428" sldId="274"/>
            <ac:spMk id="10" creationId="{B1222CC1-5A56-ED4F-96F7-BA05E71FBDB4}"/>
          </ac:spMkLst>
        </pc:spChg>
        <pc:spChg chg="mod">
          <ac:chgData name="Jodionisio" userId="37c75020f601973c" providerId="LiveId" clId="{53485E8F-05D0-4933-B656-9618BD2D7626}" dt="2022-06-04T15:27:16.722" v="37" actId="27636"/>
          <ac:spMkLst>
            <pc:docMk/>
            <pc:sldMk cId="410408428" sldId="274"/>
            <ac:spMk id="15" creationId="{5EE5E829-4A87-BE4D-AA40-C36B52C6C549}"/>
          </ac:spMkLst>
        </pc:spChg>
      </pc:sldChg>
      <pc:sldChg chg="modSp mod">
        <pc:chgData name="Jodionisio" userId="37c75020f601973c" providerId="LiveId" clId="{53485E8F-05D0-4933-B656-9618BD2D7626}" dt="2022-06-04T15:27:16.729" v="38" actId="27636"/>
        <pc:sldMkLst>
          <pc:docMk/>
          <pc:sldMk cId="3898280409" sldId="275"/>
        </pc:sldMkLst>
        <pc:spChg chg="mod">
          <ac:chgData name="Jodionisio" userId="37c75020f601973c" providerId="LiveId" clId="{53485E8F-05D0-4933-B656-9618BD2D7626}" dt="2022-06-04T15:26:12.002" v="20" actId="20577"/>
          <ac:spMkLst>
            <pc:docMk/>
            <pc:sldMk cId="3898280409" sldId="275"/>
            <ac:spMk id="10" creationId="{B1222CC1-5A56-ED4F-96F7-BA05E71FBDB4}"/>
          </ac:spMkLst>
        </pc:spChg>
        <pc:spChg chg="mod">
          <ac:chgData name="Jodionisio" userId="37c75020f601973c" providerId="LiveId" clId="{53485E8F-05D0-4933-B656-9618BD2D7626}" dt="2022-06-04T15:27:16.729" v="38" actId="27636"/>
          <ac:spMkLst>
            <pc:docMk/>
            <pc:sldMk cId="3898280409" sldId="275"/>
            <ac:spMk id="16" creationId="{069A5CC6-F1B7-A549-B9B3-8C107A825F25}"/>
          </ac:spMkLst>
        </pc:spChg>
      </pc:sldChg>
      <pc:sldChg chg="modSp mod">
        <pc:chgData name="Jodionisio" userId="37c75020f601973c" providerId="LiveId" clId="{53485E8F-05D0-4933-B656-9618BD2D7626}" dt="2022-06-04T15:27:16.732" v="39" actId="27636"/>
        <pc:sldMkLst>
          <pc:docMk/>
          <pc:sldMk cId="964116800" sldId="276"/>
        </pc:sldMkLst>
        <pc:spChg chg="mod">
          <ac:chgData name="Jodionisio" userId="37c75020f601973c" providerId="LiveId" clId="{53485E8F-05D0-4933-B656-9618BD2D7626}" dt="2022-06-04T15:26:20.858" v="22" actId="20577"/>
          <ac:spMkLst>
            <pc:docMk/>
            <pc:sldMk cId="964116800" sldId="276"/>
            <ac:spMk id="10" creationId="{B1222CC1-5A56-ED4F-96F7-BA05E71FBDB4}"/>
          </ac:spMkLst>
        </pc:spChg>
        <pc:spChg chg="mod">
          <ac:chgData name="Jodionisio" userId="37c75020f601973c" providerId="LiveId" clId="{53485E8F-05D0-4933-B656-9618BD2D7626}" dt="2022-06-04T15:27:16.732" v="39" actId="27636"/>
          <ac:spMkLst>
            <pc:docMk/>
            <pc:sldMk cId="964116800" sldId="276"/>
            <ac:spMk id="16" creationId="{069A5CC6-F1B7-A549-B9B3-8C107A825F25}"/>
          </ac:spMkLst>
        </pc:spChg>
      </pc:sldChg>
      <pc:sldChg chg="modSp mod">
        <pc:chgData name="Jodionisio" userId="37c75020f601973c" providerId="LiveId" clId="{53485E8F-05D0-4933-B656-9618BD2D7626}" dt="2022-06-04T15:27:16.735" v="40" actId="27636"/>
        <pc:sldMkLst>
          <pc:docMk/>
          <pc:sldMk cId="871287277" sldId="279"/>
        </pc:sldMkLst>
        <pc:spChg chg="mod">
          <ac:chgData name="Jodionisio" userId="37c75020f601973c" providerId="LiveId" clId="{53485E8F-05D0-4933-B656-9618BD2D7626}" dt="2022-06-04T15:26:26.223" v="24" actId="20577"/>
          <ac:spMkLst>
            <pc:docMk/>
            <pc:sldMk cId="871287277" sldId="279"/>
            <ac:spMk id="14" creationId="{B1222CC1-5A56-ED4F-96F7-BA05E71FBDB4}"/>
          </ac:spMkLst>
        </pc:spChg>
        <pc:spChg chg="mod">
          <ac:chgData name="Jodionisio" userId="37c75020f601973c" providerId="LiveId" clId="{53485E8F-05D0-4933-B656-9618BD2D7626}" dt="2022-06-04T15:27:16.735" v="40" actId="27636"/>
          <ac:spMkLst>
            <pc:docMk/>
            <pc:sldMk cId="871287277" sldId="279"/>
            <ac:spMk id="15" creationId="{8123CB26-77A6-0847-9E7E-0D226A3E799F}"/>
          </ac:spMkLst>
        </pc:spChg>
      </pc:sldChg>
      <pc:sldChg chg="addSp delSp modSp mod">
        <pc:chgData name="Jodionisio" userId="37c75020f601973c" providerId="LiveId" clId="{53485E8F-05D0-4933-B656-9618BD2D7626}" dt="2022-06-04T16:38:52.684" v="592"/>
        <pc:sldMkLst>
          <pc:docMk/>
          <pc:sldMk cId="3925378656" sldId="280"/>
        </pc:sldMkLst>
        <pc:spChg chg="add mod">
          <ac:chgData name="Jodionisio" userId="37c75020f601973c" providerId="LiveId" clId="{53485E8F-05D0-4933-B656-9618BD2D7626}" dt="2022-06-04T16:38:52.684" v="592"/>
          <ac:spMkLst>
            <pc:docMk/>
            <pc:sldMk cId="3925378656" sldId="280"/>
            <ac:spMk id="9" creationId="{7D145AB1-F2CA-34F9-2819-3E5E30EF7AD0}"/>
          </ac:spMkLst>
        </pc:spChg>
        <pc:spChg chg="mod">
          <ac:chgData name="Jodionisio" userId="37c75020f601973c" providerId="LiveId" clId="{53485E8F-05D0-4933-B656-9618BD2D7626}" dt="2022-06-04T15:25:40.223" v="16" actId="20577"/>
          <ac:spMkLst>
            <pc:docMk/>
            <pc:sldMk cId="3925378656" sldId="280"/>
            <ac:spMk id="10" creationId="{B1222CC1-5A56-ED4F-96F7-BA05E71FBDB4}"/>
          </ac:spMkLst>
        </pc:spChg>
        <pc:spChg chg="mod">
          <ac:chgData name="Jodionisio" userId="37c75020f601973c" providerId="LiveId" clId="{53485E8F-05D0-4933-B656-9618BD2D7626}" dt="2022-06-04T15:27:16.719" v="36" actId="27636"/>
          <ac:spMkLst>
            <pc:docMk/>
            <pc:sldMk cId="3925378656" sldId="280"/>
            <ac:spMk id="16" creationId="{069A5CC6-F1B7-A549-B9B3-8C107A825F25}"/>
          </ac:spMkLst>
        </pc:spChg>
        <pc:spChg chg="del">
          <ac:chgData name="Jodionisio" userId="37c75020f601973c" providerId="LiveId" clId="{53485E8F-05D0-4933-B656-9618BD2D7626}" dt="2022-06-04T16:38:51.536" v="591" actId="478"/>
          <ac:spMkLst>
            <pc:docMk/>
            <pc:sldMk cId="3925378656" sldId="280"/>
            <ac:spMk id="17" creationId="{E18E32C2-9443-1B4A-943F-DE250EF90696}"/>
          </ac:spMkLst>
        </pc:spChg>
      </pc:sldChg>
      <pc:sldChg chg="modSp mod">
        <pc:chgData name="Jodionisio" userId="37c75020f601973c" providerId="LiveId" clId="{53485E8F-05D0-4933-B656-9618BD2D7626}" dt="2022-06-04T15:27:16.742" v="42" actId="27636"/>
        <pc:sldMkLst>
          <pc:docMk/>
          <pc:sldMk cId="3824246192" sldId="282"/>
        </pc:sldMkLst>
        <pc:spChg chg="mod">
          <ac:chgData name="Jodionisio" userId="37c75020f601973c" providerId="LiveId" clId="{53485E8F-05D0-4933-B656-9618BD2D7626}" dt="2022-06-04T15:27:16.738" v="41" actId="27636"/>
          <ac:spMkLst>
            <pc:docMk/>
            <pc:sldMk cId="3824246192" sldId="282"/>
            <ac:spMk id="10" creationId="{8123CB26-77A6-0847-9E7E-0D226A3E799F}"/>
          </ac:spMkLst>
        </pc:spChg>
        <pc:spChg chg="mod">
          <ac:chgData name="Jodionisio" userId="37c75020f601973c" providerId="LiveId" clId="{53485E8F-05D0-4933-B656-9618BD2D7626}" dt="2022-06-04T15:26:35.586" v="26" actId="20577"/>
          <ac:spMkLst>
            <pc:docMk/>
            <pc:sldMk cId="3824246192" sldId="282"/>
            <ac:spMk id="14" creationId="{B1222CC1-5A56-ED4F-96F7-BA05E71FBDB4}"/>
          </ac:spMkLst>
        </pc:spChg>
        <pc:spChg chg="mod">
          <ac:chgData name="Jodionisio" userId="37c75020f601973c" providerId="LiveId" clId="{53485E8F-05D0-4933-B656-9618BD2D7626}" dt="2022-06-04T15:27:16.742" v="42" actId="27636"/>
          <ac:spMkLst>
            <pc:docMk/>
            <pc:sldMk cId="3824246192" sldId="282"/>
            <ac:spMk id="15" creationId="{8123CB26-77A6-0847-9E7E-0D226A3E799F}"/>
          </ac:spMkLst>
        </pc:spChg>
      </pc:sldChg>
      <pc:sldChg chg="addSp delSp modSp add mod">
        <pc:chgData name="Jodionisio" userId="37c75020f601973c" providerId="LiveId" clId="{53485E8F-05D0-4933-B656-9618BD2D7626}" dt="2022-06-04T15:38:56.776" v="247" actId="14100"/>
        <pc:sldMkLst>
          <pc:docMk/>
          <pc:sldMk cId="426029912" sldId="283"/>
        </pc:sldMkLst>
        <pc:spChg chg="del">
          <ac:chgData name="Jodionisio" userId="37c75020f601973c" providerId="LiveId" clId="{53485E8F-05D0-4933-B656-9618BD2D7626}" dt="2022-06-04T15:35:04.679" v="124" actId="478"/>
          <ac:spMkLst>
            <pc:docMk/>
            <pc:sldMk cId="426029912" sldId="283"/>
            <ac:spMk id="12" creationId="{A70246DC-688B-4DB7-B03F-35E46E87D983}"/>
          </ac:spMkLst>
        </pc:spChg>
        <pc:spChg chg="del">
          <ac:chgData name="Jodionisio" userId="37c75020f601973c" providerId="LiveId" clId="{53485E8F-05D0-4933-B656-9618BD2D7626}" dt="2022-06-04T15:35:02.224" v="123" actId="478"/>
          <ac:spMkLst>
            <pc:docMk/>
            <pc:sldMk cId="426029912" sldId="283"/>
            <ac:spMk id="13" creationId="{18B1D698-7F3B-9174-43CE-EB764B930811}"/>
          </ac:spMkLst>
        </pc:spChg>
        <pc:spChg chg="mod">
          <ac:chgData name="Jodionisio" userId="37c75020f601973c" providerId="LiveId" clId="{53485E8F-05D0-4933-B656-9618BD2D7626}" dt="2022-06-04T15:34:57.710" v="122" actId="20577"/>
          <ac:spMkLst>
            <pc:docMk/>
            <pc:sldMk cId="426029912" sldId="283"/>
            <ac:spMk id="15" creationId="{09322590-479D-BF42-8D4E-909F8CC3367F}"/>
          </ac:spMkLst>
        </pc:spChg>
        <pc:graphicFrameChg chg="add mod modGraphic">
          <ac:chgData name="Jodionisio" userId="37c75020f601973c" providerId="LiveId" clId="{53485E8F-05D0-4933-B656-9618BD2D7626}" dt="2022-06-04T15:38:56.776" v="247" actId="14100"/>
          <ac:graphicFrameMkLst>
            <pc:docMk/>
            <pc:sldMk cId="426029912" sldId="283"/>
            <ac:graphicFrameMk id="14" creationId="{1F8E7BCF-98B5-B100-997C-546F2DB02E68}"/>
          </ac:graphicFrameMkLst>
        </pc:graphicFrameChg>
        <pc:picChg chg="del">
          <ac:chgData name="Jodionisio" userId="37c75020f601973c" providerId="LiveId" clId="{53485E8F-05D0-4933-B656-9618BD2D7626}" dt="2022-06-04T15:35:18.972" v="126" actId="478"/>
          <ac:picMkLst>
            <pc:docMk/>
            <pc:sldMk cId="426029912" sldId="283"/>
            <ac:picMk id="2" creationId="{0AA56299-6EE6-7F41-948F-884B3199B564}"/>
          </ac:picMkLst>
        </pc:picChg>
        <pc:picChg chg="add mod">
          <ac:chgData name="Jodionisio" userId="37c75020f601973c" providerId="LiveId" clId="{53485E8F-05D0-4933-B656-9618BD2D7626}" dt="2022-06-04T15:35:20.110" v="127"/>
          <ac:picMkLst>
            <pc:docMk/>
            <pc:sldMk cId="426029912" sldId="283"/>
            <ac:picMk id="16" creationId="{1E701C2F-40E0-23AD-02C4-282175C3FE5F}"/>
          </ac:picMkLst>
        </pc:picChg>
      </pc:sldChg>
    </pc:docChg>
  </pc:docChgLst>
  <pc:docChgLst>
    <pc:chgData name="Guest User" providerId="Windows Live" clId="Web-{7EA8A1ED-CEFC-42E6-BA88-FABDDD435A40}"/>
    <pc:docChg chg="modSld">
      <pc:chgData name="Guest User" userId="" providerId="Windows Live" clId="Web-{7EA8A1ED-CEFC-42E6-BA88-FABDDD435A40}" dt="2022-06-08T20:39:51.140" v="189" actId="20577"/>
      <pc:docMkLst>
        <pc:docMk/>
      </pc:docMkLst>
      <pc:sldChg chg="modSp">
        <pc:chgData name="Guest User" userId="" providerId="Windows Live" clId="Web-{7EA8A1ED-CEFC-42E6-BA88-FABDDD435A40}" dt="2022-06-08T20:15:38.431" v="19" actId="20577"/>
        <pc:sldMkLst>
          <pc:docMk/>
          <pc:sldMk cId="2016089642" sldId="259"/>
        </pc:sldMkLst>
        <pc:spChg chg="mod">
          <ac:chgData name="Guest User" userId="" providerId="Windows Live" clId="Web-{7EA8A1ED-CEFC-42E6-BA88-FABDDD435A40}" dt="2022-06-08T20:15:38.431" v="19" actId="20577"/>
          <ac:spMkLst>
            <pc:docMk/>
            <pc:sldMk cId="2016089642" sldId="259"/>
            <ac:spMk id="8" creationId="{98C6878B-5E93-F341-AC77-2423C100D7C5}"/>
          </ac:spMkLst>
        </pc:spChg>
      </pc:sldChg>
      <pc:sldChg chg="modSp">
        <pc:chgData name="Guest User" userId="" providerId="Windows Live" clId="Web-{7EA8A1ED-CEFC-42E6-BA88-FABDDD435A40}" dt="2022-06-08T20:18:55.952" v="33" actId="20577"/>
        <pc:sldMkLst>
          <pc:docMk/>
          <pc:sldMk cId="779421566" sldId="261"/>
        </pc:sldMkLst>
        <pc:spChg chg="mod">
          <ac:chgData name="Guest User" userId="" providerId="Windows Live" clId="Web-{7EA8A1ED-CEFC-42E6-BA88-FABDDD435A40}" dt="2022-06-08T20:18:55.952" v="33" actId="20577"/>
          <ac:spMkLst>
            <pc:docMk/>
            <pc:sldMk cId="779421566" sldId="261"/>
            <ac:spMk id="12" creationId="{67B17292-8080-2BB1-D9DE-459C9A4FCD4F}"/>
          </ac:spMkLst>
        </pc:spChg>
      </pc:sldChg>
      <pc:sldChg chg="modSp">
        <pc:chgData name="Guest User" userId="" providerId="Windows Live" clId="Web-{7EA8A1ED-CEFC-42E6-BA88-FABDDD435A40}" dt="2022-06-08T20:20:59.752" v="35" actId="20577"/>
        <pc:sldMkLst>
          <pc:docMk/>
          <pc:sldMk cId="137432144" sldId="266"/>
        </pc:sldMkLst>
        <pc:spChg chg="mod">
          <ac:chgData name="Guest User" userId="" providerId="Windows Live" clId="Web-{7EA8A1ED-CEFC-42E6-BA88-FABDDD435A40}" dt="2022-06-08T20:20:59.752" v="35" actId="20577"/>
          <ac:spMkLst>
            <pc:docMk/>
            <pc:sldMk cId="137432144" sldId="266"/>
            <ac:spMk id="10" creationId="{2FA2783D-E968-E51B-7A29-CB6CEB837509}"/>
          </ac:spMkLst>
        </pc:spChg>
      </pc:sldChg>
      <pc:sldChg chg="modSp">
        <pc:chgData name="Guest User" userId="" providerId="Windows Live" clId="Web-{7EA8A1ED-CEFC-42E6-BA88-FABDDD435A40}" dt="2022-06-08T20:22:21.801" v="59" actId="20577"/>
        <pc:sldMkLst>
          <pc:docMk/>
          <pc:sldMk cId="410408428" sldId="274"/>
        </pc:sldMkLst>
        <pc:spChg chg="mod">
          <ac:chgData name="Guest User" userId="" providerId="Windows Live" clId="Web-{7EA8A1ED-CEFC-42E6-BA88-FABDDD435A40}" dt="2022-06-08T20:22:21.801" v="59" actId="20577"/>
          <ac:spMkLst>
            <pc:docMk/>
            <pc:sldMk cId="410408428" sldId="274"/>
            <ac:spMk id="8" creationId="{98C6878B-5E93-F341-AC77-2423C100D7C5}"/>
          </ac:spMkLst>
        </pc:spChg>
      </pc:sldChg>
      <pc:sldChg chg="modSp">
        <pc:chgData name="Guest User" userId="" providerId="Windows Live" clId="Web-{7EA8A1ED-CEFC-42E6-BA88-FABDDD435A40}" dt="2022-06-08T20:39:51.140" v="189" actId="20577"/>
        <pc:sldMkLst>
          <pc:docMk/>
          <pc:sldMk cId="3898280409" sldId="275"/>
        </pc:sldMkLst>
        <pc:spChg chg="mod">
          <ac:chgData name="Guest User" userId="" providerId="Windows Live" clId="Web-{7EA8A1ED-CEFC-42E6-BA88-FABDDD435A40}" dt="2022-06-08T20:39:51.140" v="189" actId="20577"/>
          <ac:spMkLst>
            <pc:docMk/>
            <pc:sldMk cId="3898280409" sldId="275"/>
            <ac:spMk id="8" creationId="{98C6878B-5E93-F341-AC77-2423C100D7C5}"/>
          </ac:spMkLst>
        </pc:spChg>
      </pc:sldChg>
      <pc:sldChg chg="modSp">
        <pc:chgData name="Guest User" userId="" providerId="Windows Live" clId="Web-{7EA8A1ED-CEFC-42E6-BA88-FABDDD435A40}" dt="2022-06-08T20:34:22.569" v="114" actId="20577"/>
        <pc:sldMkLst>
          <pc:docMk/>
          <pc:sldMk cId="3925378656" sldId="280"/>
        </pc:sldMkLst>
        <pc:spChg chg="mod">
          <ac:chgData name="Guest User" userId="" providerId="Windows Live" clId="Web-{7EA8A1ED-CEFC-42E6-BA88-FABDDD435A40}" dt="2022-06-08T20:34:22.569" v="114" actId="20577"/>
          <ac:spMkLst>
            <pc:docMk/>
            <pc:sldMk cId="3925378656" sldId="280"/>
            <ac:spMk id="8" creationId="{98C6878B-5E93-F341-AC77-2423C100D7C5}"/>
          </ac:spMkLst>
        </pc:spChg>
      </pc:sldChg>
    </pc:docChg>
  </pc:docChgLst>
  <pc:docChgLst>
    <pc:chgData name="Guest User" providerId="Windows Live" clId="Web-{D52C4DFA-A01B-4043-81FB-3B4D097357D7}"/>
    <pc:docChg chg="modSld">
      <pc:chgData name="Guest User" userId="" providerId="Windows Live" clId="Web-{D52C4DFA-A01B-4043-81FB-3B4D097357D7}" dt="2022-06-21T21:00:29.355" v="24" actId="20577"/>
      <pc:docMkLst>
        <pc:docMk/>
      </pc:docMkLst>
      <pc:sldChg chg="modSp">
        <pc:chgData name="Guest User" userId="" providerId="Windows Live" clId="Web-{D52C4DFA-A01B-4043-81FB-3B4D097357D7}" dt="2022-06-21T20:59:45.104" v="7" actId="20577"/>
        <pc:sldMkLst>
          <pc:docMk/>
          <pc:sldMk cId="2016089642" sldId="259"/>
        </pc:sldMkLst>
        <pc:spChg chg="mod">
          <ac:chgData name="Guest User" userId="" providerId="Windows Live" clId="Web-{D52C4DFA-A01B-4043-81FB-3B4D097357D7}" dt="2022-06-21T20:59:45.104" v="7" actId="20577"/>
          <ac:spMkLst>
            <pc:docMk/>
            <pc:sldMk cId="2016089642" sldId="259"/>
            <ac:spMk id="8" creationId="{98C6878B-5E93-F341-AC77-2423C100D7C5}"/>
          </ac:spMkLst>
        </pc:spChg>
      </pc:sldChg>
      <pc:sldChg chg="modSp">
        <pc:chgData name="Guest User" userId="" providerId="Windows Live" clId="Web-{D52C4DFA-A01B-4043-81FB-3B4D097357D7}" dt="2022-06-21T21:00:29.355" v="24" actId="20577"/>
        <pc:sldMkLst>
          <pc:docMk/>
          <pc:sldMk cId="779421566" sldId="261"/>
        </pc:sldMkLst>
        <pc:spChg chg="mod">
          <ac:chgData name="Guest User" userId="" providerId="Windows Live" clId="Web-{D52C4DFA-A01B-4043-81FB-3B4D097357D7}" dt="2022-06-21T21:00:29.355" v="24" actId="20577"/>
          <ac:spMkLst>
            <pc:docMk/>
            <pc:sldMk cId="779421566" sldId="261"/>
            <ac:spMk id="12" creationId="{67B17292-8080-2BB1-D9DE-459C9A4FCD4F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DA46A2-BC63-4D1D-B0DA-8CA0EA4F924B}" type="datetimeFigureOut">
              <a:rPr lang="en-US" smtClean="0"/>
              <a:t>6/21/2022</a:t>
            </a:fld>
            <a:endParaRPr lang="en-US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FD617E-DE40-48B9-BAA5-A0AE271AA7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2574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err="1"/>
              <a:t>These</a:t>
            </a:r>
            <a:r>
              <a:rPr lang="pt-PT" baseline="0" dirty="0"/>
              <a:t> </a:t>
            </a:r>
            <a:r>
              <a:rPr lang="pt-PT" baseline="0" dirty="0" err="1"/>
              <a:t>first</a:t>
            </a:r>
            <a:r>
              <a:rPr lang="pt-PT" baseline="0" dirty="0"/>
              <a:t> slides are a </a:t>
            </a:r>
            <a:r>
              <a:rPr lang="pt-PT" baseline="0" dirty="0" err="1"/>
              <a:t>recap</a:t>
            </a:r>
            <a:r>
              <a:rPr lang="pt-PT" baseline="0" dirty="0"/>
              <a:t> of </a:t>
            </a:r>
            <a:r>
              <a:rPr lang="pt-PT" baseline="0" dirty="0" err="1"/>
              <a:t>the</a:t>
            </a:r>
            <a:r>
              <a:rPr lang="pt-PT" baseline="0" dirty="0"/>
              <a:t> </a:t>
            </a:r>
            <a:r>
              <a:rPr lang="pt-PT" baseline="0" dirty="0" err="1"/>
              <a:t>first</a:t>
            </a:r>
            <a:r>
              <a:rPr lang="pt-PT" baseline="0" dirty="0"/>
              <a:t> </a:t>
            </a:r>
            <a:r>
              <a:rPr lang="pt-PT" baseline="0" dirty="0" err="1"/>
              <a:t>presentation</a:t>
            </a:r>
            <a:r>
              <a:rPr lang="pt-PT" baseline="0" dirty="0"/>
              <a:t> </a:t>
            </a:r>
            <a:r>
              <a:rPr lang="pt-PT" baseline="0" dirty="0" err="1"/>
              <a:t>and</a:t>
            </a:r>
            <a:r>
              <a:rPr lang="pt-PT" baseline="0" dirty="0"/>
              <a:t> </a:t>
            </a:r>
            <a:r>
              <a:rPr lang="pt-PT" baseline="0" dirty="0" err="1"/>
              <a:t>should</a:t>
            </a:r>
            <a:r>
              <a:rPr lang="pt-PT" baseline="0" dirty="0"/>
              <a:t> </a:t>
            </a:r>
            <a:r>
              <a:rPr lang="pt-PT" baseline="0" dirty="0" err="1"/>
              <a:t>be</a:t>
            </a:r>
            <a:r>
              <a:rPr lang="pt-PT" baseline="0" dirty="0"/>
              <a:t> </a:t>
            </a:r>
            <a:r>
              <a:rPr lang="pt-PT" baseline="0" dirty="0" err="1"/>
              <a:t>presented</a:t>
            </a:r>
            <a:r>
              <a:rPr lang="pt-PT" baseline="0" dirty="0"/>
              <a:t> </a:t>
            </a:r>
            <a:r>
              <a:rPr lang="pt-PT" baseline="0" dirty="0" err="1"/>
              <a:t>without</a:t>
            </a:r>
            <a:r>
              <a:rPr lang="pt-PT" baseline="0" dirty="0"/>
              <a:t> </a:t>
            </a:r>
            <a:r>
              <a:rPr lang="pt-PT" baseline="0" dirty="0" err="1"/>
              <a:t>much</a:t>
            </a:r>
            <a:r>
              <a:rPr lang="pt-PT" baseline="0" dirty="0"/>
              <a:t> </a:t>
            </a:r>
            <a:r>
              <a:rPr lang="pt-PT" baseline="0" dirty="0" err="1"/>
              <a:t>detail</a:t>
            </a:r>
            <a:endParaRPr lang="en-US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FD617E-DE40-48B9-BAA5-A0AE271AA7B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3887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This is new material; should be presented in more detail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FD617E-DE40-48B9-BAA5-A0AE271AA7B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2460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E6B3C-A914-4740-93A8-9282474531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1D229B-E9FF-4740-BB85-5B0437D67B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6945EB-5A94-D14F-95F6-47E659158C3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44A0054-E746-6544-81FD-9F386069BE22}" type="datetimeFigureOut">
              <a:rPr lang="en-US" smtClean="0"/>
              <a:t>6/21/2022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379790-0735-8448-8CCF-965D1DC188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755551-A1C7-F744-8281-A8AA05A57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0D4A9-22E6-6148-B361-409F1EB8F8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9722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5EBE8-8AB0-0B47-9A65-DCAD1EB06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D09A5B-C43A-6049-80DF-901F88A495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E5B7AB-EDD2-FE4C-8CE3-206AEEC4654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44A0054-E746-6544-81FD-9F386069BE22}" type="datetimeFigureOut">
              <a:rPr lang="en-US" smtClean="0"/>
              <a:t>6/21/2022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1AF18C-0BDD-8B44-A5EF-E7E77C5FD7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3DD4F1-6430-CC4E-8E78-3227D49A9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0D4A9-22E6-6148-B361-409F1EB8F8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4702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29FE671-2FC3-7740-B8F4-97B66E739ED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2CB747D-8A9B-464C-9B00-74916980A4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B58C26-CB1D-6C4C-A820-D862A1191A1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44A0054-E746-6544-81FD-9F386069BE22}" type="datetimeFigureOut">
              <a:rPr lang="en-US" smtClean="0"/>
              <a:t>6/21/2022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4DAF0F-3359-0546-8C39-EC5A1BF5C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212D67-9F92-694C-8003-8627E96E2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0D4A9-22E6-6148-B361-409F1EB8F8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1563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0BBB8-C641-1B4C-9DA6-B14138F2A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B4F0A6-F8CB-FF47-AC4F-9D45A14A59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B7AB7D-22F5-6D48-AB6E-C40B0CF3CB3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44A0054-E746-6544-81FD-9F386069BE22}" type="datetimeFigureOut">
              <a:rPr lang="en-US" smtClean="0"/>
              <a:t>6/21/2022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5AE9E7-7233-8D4B-96F9-96045E7AB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AE6AC3-72DB-E543-9C0E-059D655A5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0D4A9-22E6-6148-B361-409F1EB8F8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5844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8EBA1-FDCC-2E41-B801-9149E54F6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9EA2DA-172C-5B4C-96AC-0BB0FC2470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D8AC1E-D071-3243-85D2-7F91BD7626F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44A0054-E746-6544-81FD-9F386069BE22}" type="datetimeFigureOut">
              <a:rPr lang="en-US" smtClean="0"/>
              <a:t>6/21/2022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388329-F8BF-AF43-B4D8-7E902E145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E0772C-8908-F04F-A4C1-42362CE16F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0D4A9-22E6-6148-B361-409F1EB8F8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6142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9E1A0-7551-8E48-A118-D8B7AD9B1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3F956C-614D-824B-A5ED-E265B7A12D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A7A332-E903-A649-A6F3-5C95EB6FBF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DB7FAF-C088-1D46-A223-1E2C0CCE857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44A0054-E746-6544-81FD-9F386069BE22}" type="datetimeFigureOut">
              <a:rPr lang="en-US" smtClean="0"/>
              <a:t>6/21/2022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E62F85-229C-2440-8155-1E40F88EC3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2EF626-B523-3C47-BE5A-7AA05968C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0D4A9-22E6-6148-B361-409F1EB8F8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31204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04E70F-988B-4C4C-BCEB-533C763B8E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2BF99F-C7D6-2A48-80D0-5E00CFCCFD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A9A6E8-3EB1-E644-8EE7-441D53AD71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E85C3E-E421-F44B-B16C-F7D3A611396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2470BD4-D4D2-3D4D-900F-04F7AA50FB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94223E2-67AE-FA4E-AD4E-9604A4183DA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44A0054-E746-6544-81FD-9F386069BE22}" type="datetimeFigureOut">
              <a:rPr lang="en-US" smtClean="0"/>
              <a:t>6/21/2022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4CF10A2-B379-744E-93B0-96EB8C50C5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220A762-E154-FE4F-BFE2-B7A83CE63D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0D4A9-22E6-6148-B361-409F1EB8F8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3989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D355AC-2DBD-EE4A-8DDC-10FF7390CC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F971502-51B8-8C43-9297-8812400392F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44A0054-E746-6544-81FD-9F386069BE22}" type="datetimeFigureOut">
              <a:rPr lang="en-US" smtClean="0"/>
              <a:t>6/21/2022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742851-72B4-AD4A-80E7-FDA9B2AAE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33021D-F762-F548-91CC-6D272B706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0D4A9-22E6-6148-B361-409F1EB8F8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7820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A1FFC5F-BCE7-7147-B4E2-0B0A45E4238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44A0054-E746-6544-81FD-9F386069BE22}" type="datetimeFigureOut">
              <a:rPr lang="en-US" smtClean="0"/>
              <a:t>6/21/2022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A5D1FC8-70F7-034E-AC09-AEA5073C21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37CF15-91C9-8B40-8AD2-4FB288C0B9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0D4A9-22E6-6148-B361-409F1EB8F8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8556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13F455-E4AF-8343-B974-1839D1696C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EAB3B4-A4C2-8F49-B360-74086E4F57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53048B-5A4C-CE44-AB85-6B5DDA8830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1B4F9F-619A-5945-8A9C-5F9988A4853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44A0054-E746-6544-81FD-9F386069BE22}" type="datetimeFigureOut">
              <a:rPr lang="en-US" smtClean="0"/>
              <a:t>6/21/2022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88D0F5-83F8-D241-9764-BB1F34E24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B4A89A-5798-3F4F-B7D2-8B1E7E9ED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0D4A9-22E6-6148-B361-409F1EB8F8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673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CEA34E-DCEC-9147-97AD-D9C96B4AB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C76E3F8-F3A3-9F45-92BF-48243BB7CAB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222981-3BB1-4648-A915-701B552FB1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00FCF8-BCF7-624D-90CF-881D38186D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44A0054-E746-6544-81FD-9F386069BE22}" type="datetimeFigureOut">
              <a:rPr lang="en-US" smtClean="0"/>
              <a:t>6/21/2022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5FD4B5-71FD-A446-91F8-4BF8BD1EB6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4AF525-C279-8947-BDEE-7027AD945E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0D4A9-22E6-6148-B361-409F1EB8F8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7669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3E20CE7-BD00-6244-999B-C45898B0D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A523C6-B849-5945-8C1D-74BBF62095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E72DBB-0ED8-F443-8034-5D5B0E0ECC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42EA9B-3772-1141-8CE2-6434E342D2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C0D4A9-22E6-6148-B361-409F1EB8F8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2409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8C6878B-5E93-F341-AC77-2423C100D7C5}"/>
              </a:ext>
            </a:extLst>
          </p:cNvPr>
          <p:cNvSpPr txBox="1"/>
          <p:nvPr/>
        </p:nvSpPr>
        <p:spPr>
          <a:xfrm>
            <a:off x="476518" y="648301"/>
            <a:ext cx="11217499" cy="560153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3600" b="1" dirty="0">
                <a:solidFill>
                  <a:srgbClr val="50B400"/>
                </a:solidFill>
                <a:latin typeface="+mj-lt"/>
              </a:rPr>
              <a:t>HCI - Assignment n.2</a:t>
            </a:r>
          </a:p>
          <a:p>
            <a:pPr>
              <a:spcAft>
                <a:spcPts val="1200"/>
              </a:spcAft>
            </a:pPr>
            <a:r>
              <a:rPr lang="en-US" sz="2800" b="1" dirty="0">
                <a:latin typeface="+mj-lt"/>
              </a:rPr>
              <a:t>Design and prototyping of an application using a human-centered approach </a:t>
            </a:r>
          </a:p>
          <a:p>
            <a:pPr>
              <a:spcAft>
                <a:spcPts val="1200"/>
              </a:spcAft>
            </a:pPr>
            <a:endParaRPr lang="en-US" sz="3200" b="1" dirty="0">
              <a:latin typeface="+mj-lt"/>
            </a:endParaRPr>
          </a:p>
          <a:p>
            <a:pPr>
              <a:spcAft>
                <a:spcPts val="1200"/>
              </a:spcAft>
            </a:pPr>
            <a:r>
              <a:rPr lang="en-US" sz="3200" b="1" dirty="0">
                <a:latin typeface="+mj-lt"/>
              </a:rPr>
              <a:t>Final presentation and demo</a:t>
            </a:r>
          </a:p>
          <a:p>
            <a:pPr>
              <a:spcAft>
                <a:spcPts val="1200"/>
              </a:spcAft>
            </a:pPr>
            <a:br>
              <a:rPr lang="en-US" sz="2800" b="1" dirty="0">
                <a:latin typeface="+mj-lt"/>
              </a:rPr>
            </a:br>
            <a:endParaRPr lang="en-US" sz="2800" b="1" dirty="0">
              <a:latin typeface="+mj-lt"/>
            </a:endParaRPr>
          </a:p>
          <a:p>
            <a:r>
              <a:rPr lang="en-US" sz="2400" b="1" dirty="0">
                <a:latin typeface="+mj-lt"/>
              </a:rPr>
              <a:t>Project Title:  Personal Finance Management App</a:t>
            </a:r>
            <a:r>
              <a:rPr lang="en-US" sz="2400" dirty="0">
                <a:latin typeface="+mj-lt"/>
              </a:rPr>
              <a:t> </a:t>
            </a:r>
          </a:p>
          <a:p>
            <a:r>
              <a:rPr lang="en-US" sz="2400" b="1" dirty="0">
                <a:latin typeface="+mj-lt"/>
              </a:rPr>
              <a:t>Group: </a:t>
            </a:r>
            <a:r>
              <a:rPr lang="en-US" sz="2400" dirty="0">
                <a:latin typeface="+mj-lt"/>
              </a:rPr>
              <a:t>Jodionísio Muachifi «97147», João </a:t>
            </a:r>
            <a:r>
              <a:rPr lang="en-US" sz="2400" dirty="0" err="1">
                <a:latin typeface="+mj-lt"/>
              </a:rPr>
              <a:t>Felisberto</a:t>
            </a:r>
            <a:r>
              <a:rPr lang="en-US" sz="2400" dirty="0">
                <a:latin typeface="+mj-lt"/>
              </a:rPr>
              <a:t> «98003» &amp; </a:t>
            </a:r>
            <a:r>
              <a:rPr lang="en-US" sz="2400" dirty="0" err="1">
                <a:latin typeface="+mj-lt"/>
              </a:rPr>
              <a:t>Diogo</a:t>
            </a:r>
            <a:r>
              <a:rPr lang="en-US" sz="2400" dirty="0">
                <a:latin typeface="+mj-lt"/>
              </a:rPr>
              <a:t> Santos «98393»</a:t>
            </a:r>
            <a:endParaRPr lang="en-US" sz="2400" dirty="0">
              <a:highlight>
                <a:srgbClr val="FFFF00"/>
              </a:highlight>
              <a:latin typeface="+mj-lt"/>
            </a:endParaRPr>
          </a:p>
          <a:p>
            <a:r>
              <a:rPr lang="en-US" sz="2400" b="1" dirty="0">
                <a:latin typeface="+mj-lt"/>
              </a:rPr>
              <a:t>Lab Class: </a:t>
            </a:r>
            <a:r>
              <a:rPr lang="en-US" sz="2400" dirty="0">
                <a:latin typeface="+mj-lt"/>
              </a:rPr>
              <a:t>P4</a:t>
            </a:r>
            <a:br>
              <a:rPr lang="en-US" sz="2400" dirty="0">
                <a:latin typeface="+mj-lt"/>
              </a:rPr>
            </a:br>
            <a:endParaRPr lang="en-US" sz="2400" dirty="0">
              <a:latin typeface="+mj-lt"/>
            </a:endParaRPr>
          </a:p>
          <a:p>
            <a:endParaRPr lang="en-US" sz="2800" dirty="0">
              <a:latin typeface="+mj-lt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8C9EEF2-12EF-6742-9E72-78A451EAF230}"/>
              </a:ext>
            </a:extLst>
          </p:cNvPr>
          <p:cNvCxnSpPr/>
          <p:nvPr/>
        </p:nvCxnSpPr>
        <p:spPr bwMode="auto">
          <a:xfrm>
            <a:off x="476518" y="6168980"/>
            <a:ext cx="11217499" cy="0"/>
          </a:xfrm>
          <a:prstGeom prst="line">
            <a:avLst/>
          </a:prstGeom>
          <a:noFill/>
          <a:ln w="19050" cap="flat" cmpd="sng" algn="ctr">
            <a:solidFill>
              <a:srgbClr val="50B4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" name="Foliennummernplatzhalter 1">
            <a:extLst>
              <a:ext uri="{FF2B5EF4-FFF2-40B4-BE49-F238E27FC236}">
                <a16:creationId xmlns:a16="http://schemas.microsoft.com/office/drawing/2014/main" id="{B1222CC1-5A56-ED4F-96F7-BA05E71FBDB4}"/>
              </a:ext>
            </a:extLst>
          </p:cNvPr>
          <p:cNvSpPr txBox="1">
            <a:spLocks/>
          </p:cNvSpPr>
          <p:nvPr/>
        </p:nvSpPr>
        <p:spPr>
          <a:xfrm>
            <a:off x="385078" y="6349881"/>
            <a:ext cx="2671668" cy="3077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50000"/>
              </a:spcBef>
              <a:spcAft>
                <a:spcPct val="0"/>
              </a:spcAft>
            </a:pPr>
            <a:r>
              <a:rPr lang="en-US" sz="1400" dirty="0">
                <a:latin typeface="+mj-lt"/>
              </a:rPr>
              <a:t>HCI 2021-2022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494E2F3-B583-BA48-A4B7-4B4E701F4A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4156" y="334799"/>
            <a:ext cx="3169861" cy="627005"/>
          </a:xfrm>
          <a:prstGeom prst="rect">
            <a:avLst/>
          </a:prstGeom>
        </p:spPr>
      </p:pic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EACDD783-179C-164E-B431-E5AF3F413061}"/>
              </a:ext>
            </a:extLst>
          </p:cNvPr>
          <p:cNvSpPr/>
          <p:nvPr/>
        </p:nvSpPr>
        <p:spPr>
          <a:xfrm>
            <a:off x="5211096" y="5496232"/>
            <a:ext cx="1769807" cy="373618"/>
          </a:xfrm>
          <a:prstGeom prst="roundRect">
            <a:avLst/>
          </a:prstGeom>
          <a:noFill/>
          <a:ln>
            <a:solidFill>
              <a:srgbClr val="50B4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09-06-2022</a:t>
            </a:r>
          </a:p>
        </p:txBody>
      </p:sp>
    </p:spTree>
    <p:extLst>
      <p:ext uri="{BB962C8B-B14F-4D97-AF65-F5344CB8AC3E}">
        <p14:creationId xmlns:p14="http://schemas.microsoft.com/office/powerpoint/2010/main" val="27574851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1">
            <a:extLst>
              <a:ext uri="{FF2B5EF4-FFF2-40B4-BE49-F238E27FC236}">
                <a16:creationId xmlns:a16="http://schemas.microsoft.com/office/drawing/2014/main" id="{03DC3EE4-7F5E-4D42-9623-842BF21FF48E}"/>
              </a:ext>
            </a:extLst>
          </p:cNvPr>
          <p:cNvSpPr txBox="1">
            <a:spLocks/>
          </p:cNvSpPr>
          <p:nvPr/>
        </p:nvSpPr>
        <p:spPr>
          <a:xfrm>
            <a:off x="11018520" y="6349881"/>
            <a:ext cx="732646" cy="3077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ct val="50000"/>
              </a:spcBef>
              <a:spcAft>
                <a:spcPct val="0"/>
              </a:spcAft>
            </a:pPr>
            <a:fld id="{A06316EC-39FF-4C97-AA6E-29B761CE3E45}" type="slidenum">
              <a:rPr lang="en-US" sz="1400" smtClean="0">
                <a:latin typeface="+mj-lt"/>
              </a:rPr>
              <a:pPr algn="r">
                <a:spcBef>
                  <a:spcPct val="50000"/>
                </a:spcBef>
                <a:spcAft>
                  <a:spcPct val="0"/>
                </a:spcAft>
              </a:pPr>
              <a:t>10</a:t>
            </a:fld>
            <a:endParaRPr lang="en-US" sz="1400"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C6878B-5E93-F341-AC77-2423C100D7C5}"/>
              </a:ext>
            </a:extLst>
          </p:cNvPr>
          <p:cNvSpPr txBox="1"/>
          <p:nvPr/>
        </p:nvSpPr>
        <p:spPr>
          <a:xfrm>
            <a:off x="477836" y="1783684"/>
            <a:ext cx="10359039" cy="440120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endParaRPr lang="en-US" sz="20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  <a:cs typeface="Calibri Light" panose="020F0302020204030204"/>
              </a:rPr>
              <a:t>Usability test with paper prototype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sz="2000" dirty="0">
                <a:latin typeface="+mj-lt"/>
                <a:cs typeface="Calibri Light" panose="020F0302020204030204"/>
              </a:rPr>
              <a:t>Evaluation of the user interface: how intuitive is it and is it easy and quick to execute the given tasks</a:t>
            </a:r>
            <a:endParaRPr lang="en-US" dirty="0"/>
          </a:p>
          <a:p>
            <a:pPr marL="800100" lvl="1" indent="-342900">
              <a:buFont typeface="Wingdings" pitchFamily="2" charset="2"/>
              <a:buChar char="§"/>
            </a:pPr>
            <a:r>
              <a:rPr lang="en-US" sz="2000" dirty="0">
                <a:latin typeface="+mj-lt"/>
                <a:cs typeface="Calibri Light"/>
              </a:rPr>
              <a:t>3 tasks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sz="2000" dirty="0">
                <a:latin typeface="+mj-lt"/>
                <a:cs typeface="Calibri Light"/>
              </a:rPr>
              <a:t>Users: classmates</a:t>
            </a:r>
          </a:p>
          <a:p>
            <a:pPr lvl="1"/>
            <a:endParaRPr lang="pt-PT" sz="2000" dirty="0">
              <a:latin typeface="+mj-lt"/>
              <a:cs typeface="Calibri Light" panose="020F0302020204030204"/>
            </a:endParaRPr>
          </a:p>
          <a:p>
            <a:pPr lvl="1"/>
            <a:endParaRPr lang="en-US" sz="20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Results</a:t>
            </a:r>
            <a:endParaRPr lang="en-US" dirty="0"/>
          </a:p>
          <a:p>
            <a:pPr marL="800100" lvl="1" indent="-342900">
              <a:buFont typeface="Wingdings" pitchFamily="2" charset="2"/>
              <a:buChar char="§"/>
            </a:pPr>
            <a:r>
              <a:rPr lang="en-US" sz="2000" b="1" dirty="0">
                <a:latin typeface="+mj-lt"/>
              </a:rPr>
              <a:t>The icons were not adequate.</a:t>
            </a:r>
            <a:endParaRPr lang="en-US" sz="2000" b="1" dirty="0">
              <a:latin typeface="+mj-lt"/>
              <a:cs typeface="Calibri Light"/>
            </a:endParaRPr>
          </a:p>
          <a:p>
            <a:pPr marL="800100" lvl="1" indent="-342900">
              <a:buFont typeface="Wingdings" pitchFamily="2" charset="2"/>
              <a:buChar char="§"/>
            </a:pPr>
            <a:r>
              <a:rPr lang="en-US" sz="2000" b="1" dirty="0">
                <a:latin typeface="+mj-lt"/>
                <a:cs typeface="Calibri Light"/>
              </a:rPr>
              <a:t>Labels were missing from icons.</a:t>
            </a:r>
          </a:p>
          <a:p>
            <a:pPr lvl="1"/>
            <a:endParaRPr lang="pt-PT" sz="2000" dirty="0">
              <a:latin typeface="+mj-lt"/>
            </a:endParaRPr>
          </a:p>
          <a:p>
            <a:pPr lvl="1"/>
            <a:r>
              <a:rPr lang="pt-PT" sz="2000" b="1" dirty="0">
                <a:latin typeface="+mj-lt"/>
              </a:rPr>
              <a:t>END OF 1st DEVELOPMENT CYCLE!</a:t>
            </a:r>
          </a:p>
          <a:p>
            <a:pPr lvl="1"/>
            <a:endParaRPr lang="en-US" sz="2000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8C9EEF2-12EF-6742-9E72-78A451EAF230}"/>
              </a:ext>
            </a:extLst>
          </p:cNvPr>
          <p:cNvCxnSpPr/>
          <p:nvPr/>
        </p:nvCxnSpPr>
        <p:spPr bwMode="auto">
          <a:xfrm>
            <a:off x="476518" y="6168980"/>
            <a:ext cx="11217499" cy="0"/>
          </a:xfrm>
          <a:prstGeom prst="line">
            <a:avLst/>
          </a:prstGeom>
          <a:noFill/>
          <a:ln w="19050" cap="flat" cmpd="sng" algn="ctr">
            <a:solidFill>
              <a:srgbClr val="50B4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6" name="Rectangle 2">
            <a:extLst>
              <a:ext uri="{FF2B5EF4-FFF2-40B4-BE49-F238E27FC236}">
                <a16:creationId xmlns:a16="http://schemas.microsoft.com/office/drawing/2014/main" id="{069A5CC6-F1B7-A549-B9B3-8C107A825F25}"/>
              </a:ext>
            </a:extLst>
          </p:cNvPr>
          <p:cNvSpPr txBox="1">
            <a:spLocks noChangeArrowheads="1"/>
          </p:cNvSpPr>
          <p:nvPr/>
        </p:nvSpPr>
        <p:spPr>
          <a:xfrm>
            <a:off x="477839" y="334800"/>
            <a:ext cx="11233150" cy="55102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1" dirty="0"/>
              <a:t>LFP User Evaluation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F896A3A-A6DF-CC43-A309-24A62D921F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146" r="11589"/>
          <a:stretch/>
        </p:blipFill>
        <p:spPr>
          <a:xfrm>
            <a:off x="8859204" y="1294758"/>
            <a:ext cx="2831356" cy="2681574"/>
          </a:xfrm>
          <a:prstGeom prst="rect">
            <a:avLst/>
          </a:prstGeom>
        </p:spPr>
      </p:pic>
      <p:sp>
        <p:nvSpPr>
          <p:cNvPr id="10" name="Foliennummernplatzhalter 1">
            <a:extLst>
              <a:ext uri="{FF2B5EF4-FFF2-40B4-BE49-F238E27FC236}">
                <a16:creationId xmlns:a16="http://schemas.microsoft.com/office/drawing/2014/main" id="{B1222CC1-5A56-ED4F-96F7-BA05E71FBDB4}"/>
              </a:ext>
            </a:extLst>
          </p:cNvPr>
          <p:cNvSpPr txBox="1">
            <a:spLocks/>
          </p:cNvSpPr>
          <p:nvPr/>
        </p:nvSpPr>
        <p:spPr>
          <a:xfrm>
            <a:off x="385078" y="6349881"/>
            <a:ext cx="2671668" cy="3077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50000"/>
              </a:spcBef>
              <a:spcAft>
                <a:spcPct val="0"/>
              </a:spcAft>
            </a:pPr>
            <a:r>
              <a:rPr lang="en-US" sz="1400" dirty="0"/>
              <a:t>HCI 2021-2022</a:t>
            </a: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7D145AB1-F2CA-34F9-2819-3E5E30EF7A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2930" y="854058"/>
            <a:ext cx="5330281" cy="43088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 algn="l" defTabSz="504000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9pPr>
          </a:lstStyle>
          <a:p>
            <a:r>
              <a:rPr lang="en-US" sz="2800" kern="0" dirty="0">
                <a:solidFill>
                  <a:srgbClr val="50B400"/>
                </a:solidFill>
                <a:ea typeface="+mj-lt"/>
                <a:cs typeface="+mj-lt"/>
              </a:rPr>
              <a:t>Personal Finance Management App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9253786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1">
            <a:extLst>
              <a:ext uri="{FF2B5EF4-FFF2-40B4-BE49-F238E27FC236}">
                <a16:creationId xmlns:a16="http://schemas.microsoft.com/office/drawing/2014/main" id="{03DC3EE4-7F5E-4D42-9623-842BF21FF48E}"/>
              </a:ext>
            </a:extLst>
          </p:cNvPr>
          <p:cNvSpPr txBox="1">
            <a:spLocks/>
          </p:cNvSpPr>
          <p:nvPr/>
        </p:nvSpPr>
        <p:spPr>
          <a:xfrm>
            <a:off x="11018520" y="6349881"/>
            <a:ext cx="732646" cy="3077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ct val="50000"/>
              </a:spcBef>
              <a:spcAft>
                <a:spcPct val="0"/>
              </a:spcAft>
            </a:pPr>
            <a:fld id="{A06316EC-39FF-4C97-AA6E-29B761CE3E45}" type="slidenum">
              <a:rPr lang="en-US" sz="1400" smtClean="0">
                <a:latin typeface="+mj-lt"/>
              </a:rPr>
              <a:pPr algn="r">
                <a:spcBef>
                  <a:spcPct val="50000"/>
                </a:spcBef>
                <a:spcAft>
                  <a:spcPct val="0"/>
                </a:spcAft>
              </a:pPr>
              <a:t>11</a:t>
            </a:fld>
            <a:endParaRPr lang="en-US" sz="1400"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C6878B-5E93-F341-AC77-2423C100D7C5}"/>
              </a:ext>
            </a:extLst>
          </p:cNvPr>
          <p:cNvSpPr txBox="1"/>
          <p:nvPr/>
        </p:nvSpPr>
        <p:spPr>
          <a:xfrm>
            <a:off x="477837" y="1783684"/>
            <a:ext cx="6122816" cy="193899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The main tool used was Android Studio</a:t>
            </a:r>
            <a:endParaRPr lang="pt-P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effectLst/>
              <a:latin typeface="+mj-lt"/>
              <a:cs typeface="Calibri Ligh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  <a:cs typeface="Calibri Light"/>
              </a:rPr>
              <a:t>Chosen because it made more sense for this app</a:t>
            </a:r>
          </a:p>
          <a:p>
            <a:pPr marL="742950" lvl="1" indent="-285750">
              <a:buFont typeface="Wingdings" pitchFamily="2" charset="2"/>
              <a:buChar char="§"/>
            </a:pPr>
            <a:endParaRPr lang="en-US" sz="20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+mj-lt"/>
              <a:cs typeface="Calibri Light"/>
            </a:endParaRPr>
          </a:p>
          <a:p>
            <a:pPr marL="742950" lvl="1" indent="-285750">
              <a:buFont typeface="Wingdings" pitchFamily="2" charset="2"/>
              <a:buChar char="§"/>
            </a:pPr>
            <a:endParaRPr lang="en-US" sz="2000" dirty="0">
              <a:latin typeface="+mj-lt"/>
              <a:cs typeface="Calibri Light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8C9EEF2-12EF-6742-9E72-78A451EAF230}"/>
              </a:ext>
            </a:extLst>
          </p:cNvPr>
          <p:cNvCxnSpPr/>
          <p:nvPr/>
        </p:nvCxnSpPr>
        <p:spPr bwMode="auto">
          <a:xfrm>
            <a:off x="476518" y="6168980"/>
            <a:ext cx="11217499" cy="0"/>
          </a:xfrm>
          <a:prstGeom prst="line">
            <a:avLst/>
          </a:prstGeom>
          <a:noFill/>
          <a:ln w="19050" cap="flat" cmpd="sng" algn="ctr">
            <a:solidFill>
              <a:srgbClr val="50B4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" name="Rectangle 2">
            <a:extLst>
              <a:ext uri="{FF2B5EF4-FFF2-40B4-BE49-F238E27FC236}">
                <a16:creationId xmlns:a16="http://schemas.microsoft.com/office/drawing/2014/main" id="{5EE5E829-4A87-BE4D-AA40-C36B52C6C549}"/>
              </a:ext>
            </a:extLst>
          </p:cNvPr>
          <p:cNvSpPr txBox="1">
            <a:spLocks noChangeArrowheads="1"/>
          </p:cNvSpPr>
          <p:nvPr/>
        </p:nvSpPr>
        <p:spPr>
          <a:xfrm>
            <a:off x="477839" y="334800"/>
            <a:ext cx="11233150" cy="55102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1" dirty="0"/>
              <a:t>Platform Used for the functional prototype</a:t>
            </a:r>
          </a:p>
        </p:txBody>
      </p:sp>
      <p:sp>
        <p:nvSpPr>
          <p:cNvPr id="16" name="Rectangle 2">
            <a:extLst>
              <a:ext uri="{FF2B5EF4-FFF2-40B4-BE49-F238E27FC236}">
                <a16:creationId xmlns:a16="http://schemas.microsoft.com/office/drawing/2014/main" id="{7BEAC418-ECB8-9F48-BE87-25E2BD3D79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2930" y="854058"/>
            <a:ext cx="11128057" cy="129266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 algn="l" defTabSz="504000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9pPr>
          </a:lstStyle>
          <a:p>
            <a:r>
              <a:rPr lang="en-US" sz="2800" kern="0" dirty="0">
                <a:solidFill>
                  <a:srgbClr val="50B400"/>
                </a:solidFill>
              </a:rPr>
              <a:t>Personal Finance Management App</a:t>
            </a:r>
            <a:endParaRPr lang="en-US" sz="2800" b="0" kern="0" dirty="0">
              <a:ea typeface="+mj-lt"/>
              <a:cs typeface="+mj-lt"/>
            </a:endParaRPr>
          </a:p>
          <a:p>
            <a:endParaRPr lang="en-US" sz="2800" kern="0" dirty="0">
              <a:solidFill>
                <a:srgbClr val="50B400"/>
              </a:solidFill>
              <a:cs typeface="Calibri Light"/>
            </a:endParaRPr>
          </a:p>
          <a:p>
            <a:endParaRPr lang="en-US" sz="2800" kern="0" dirty="0">
              <a:solidFill>
                <a:srgbClr val="50B400"/>
              </a:solidFill>
            </a:endParaRPr>
          </a:p>
        </p:txBody>
      </p:sp>
      <p:sp>
        <p:nvSpPr>
          <p:cNvPr id="10" name="Foliennummernplatzhalter 1">
            <a:extLst>
              <a:ext uri="{FF2B5EF4-FFF2-40B4-BE49-F238E27FC236}">
                <a16:creationId xmlns:a16="http://schemas.microsoft.com/office/drawing/2014/main" id="{B1222CC1-5A56-ED4F-96F7-BA05E71FBDB4}"/>
              </a:ext>
            </a:extLst>
          </p:cNvPr>
          <p:cNvSpPr txBox="1">
            <a:spLocks/>
          </p:cNvSpPr>
          <p:nvPr/>
        </p:nvSpPr>
        <p:spPr>
          <a:xfrm>
            <a:off x="385078" y="6349881"/>
            <a:ext cx="2671668" cy="3077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50000"/>
              </a:spcBef>
              <a:spcAft>
                <a:spcPct val="0"/>
              </a:spcAft>
            </a:pPr>
            <a:r>
              <a:rPr lang="en-US" sz="1400" dirty="0"/>
              <a:t>HCI 2021-2022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9693" y="1476865"/>
            <a:ext cx="1776086" cy="17380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Imagem 2">
            <a:extLst>
              <a:ext uri="{FF2B5EF4-FFF2-40B4-BE49-F238E27FC236}">
                <a16:creationId xmlns:a16="http://schemas.microsoft.com/office/drawing/2014/main" id="{6E29F6E3-6F49-7FFC-B675-12005DE63E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9264" y="3823786"/>
            <a:ext cx="1548246" cy="1738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084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1">
            <a:extLst>
              <a:ext uri="{FF2B5EF4-FFF2-40B4-BE49-F238E27FC236}">
                <a16:creationId xmlns:a16="http://schemas.microsoft.com/office/drawing/2014/main" id="{03DC3EE4-7F5E-4D42-9623-842BF21FF48E}"/>
              </a:ext>
            </a:extLst>
          </p:cNvPr>
          <p:cNvSpPr txBox="1">
            <a:spLocks/>
          </p:cNvSpPr>
          <p:nvPr/>
        </p:nvSpPr>
        <p:spPr>
          <a:xfrm>
            <a:off x="11018520" y="6349881"/>
            <a:ext cx="732646" cy="3077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ct val="50000"/>
              </a:spcBef>
              <a:spcAft>
                <a:spcPct val="0"/>
              </a:spcAft>
            </a:pPr>
            <a:fld id="{A06316EC-39FF-4C97-AA6E-29B761CE3E45}" type="slidenum">
              <a:rPr lang="en-US" sz="1400" smtClean="0">
                <a:latin typeface="+mj-lt"/>
              </a:rPr>
              <a:pPr algn="r">
                <a:spcBef>
                  <a:spcPct val="50000"/>
                </a:spcBef>
                <a:spcAft>
                  <a:spcPct val="0"/>
                </a:spcAft>
              </a:pPr>
              <a:t>12</a:t>
            </a:fld>
            <a:endParaRPr lang="en-US" sz="1400"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C6878B-5E93-F341-AC77-2423C100D7C5}"/>
              </a:ext>
            </a:extLst>
          </p:cNvPr>
          <p:cNvSpPr txBox="1"/>
          <p:nvPr/>
        </p:nvSpPr>
        <p:spPr>
          <a:xfrm>
            <a:off x="477839" y="1380804"/>
            <a:ext cx="10359039" cy="470898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endParaRPr lang="en-US" sz="20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Method used.</a:t>
            </a:r>
            <a:endParaRPr lang="en-US" sz="2000" dirty="0">
              <a:latin typeface="+mj-lt"/>
              <a:cs typeface="Calibri Light"/>
            </a:endParaRPr>
          </a:p>
          <a:p>
            <a:pPr marL="800100" lvl="1" indent="-342900">
              <a:buFont typeface="Wingdings" pitchFamily="2" charset="2"/>
              <a:buChar char="§"/>
            </a:pPr>
            <a:r>
              <a:rPr lang="en-US" sz="2000" dirty="0">
                <a:latin typeface="+mj-lt"/>
              </a:rPr>
              <a:t>Evaluate every aspect of the app, </a:t>
            </a:r>
            <a:br>
              <a:rPr lang="en-US" sz="2000" dirty="0">
                <a:latin typeface="+mj-lt"/>
              </a:rPr>
            </a:br>
            <a:r>
              <a:rPr lang="en-US" sz="2000" dirty="0">
                <a:latin typeface="+mj-lt"/>
              </a:rPr>
              <a:t>mainly adding expenses and checking budgets</a:t>
            </a:r>
            <a:endParaRPr lang="en-US" sz="2000" dirty="0">
              <a:latin typeface="+mj-lt"/>
              <a:cs typeface="Calibri Light"/>
            </a:endParaRPr>
          </a:p>
          <a:p>
            <a:pPr marL="800100" lvl="1" indent="-342900">
              <a:buFont typeface="Wingdings" pitchFamily="2" charset="2"/>
              <a:buChar char="§"/>
            </a:pPr>
            <a:r>
              <a:rPr lang="en-US" sz="2000" dirty="0">
                <a:latin typeface="+mj-lt"/>
              </a:rPr>
              <a:t>These concern Ana Bela and 1st, 3rd and 4th scenarios</a:t>
            </a:r>
            <a:endParaRPr lang="en-US" sz="2000" dirty="0">
              <a:latin typeface="+mj-lt"/>
              <a:cs typeface="Calibri Light"/>
            </a:endParaRPr>
          </a:p>
          <a:p>
            <a:pPr marL="800100" lvl="1" indent="-342900">
              <a:buFont typeface="Wingdings" pitchFamily="2" charset="2"/>
              <a:buChar char="§"/>
            </a:pPr>
            <a:r>
              <a:rPr lang="en-US" sz="2000" dirty="0">
                <a:latin typeface="+mj-lt"/>
              </a:rPr>
              <a:t>What tasks were used?</a:t>
            </a:r>
            <a:endParaRPr lang="en-US" sz="2000" dirty="0">
              <a:latin typeface="+mj-lt"/>
              <a:cs typeface="Calibri Light" panose="020F0302020204030204"/>
            </a:endParaRPr>
          </a:p>
          <a:p>
            <a:pPr marL="800100" lvl="1" indent="-342900">
              <a:buFont typeface="Wingdings" pitchFamily="2" charset="2"/>
              <a:buChar char="§"/>
            </a:pPr>
            <a:r>
              <a:rPr lang="en-US" sz="2000" dirty="0">
                <a:latin typeface="+mj-lt"/>
              </a:rPr>
              <a:t>6 participants, </a:t>
            </a:r>
            <a:endParaRPr lang="en-US" sz="2000" dirty="0">
              <a:latin typeface="+mj-lt"/>
              <a:cs typeface="Calibri Light"/>
            </a:endParaRPr>
          </a:p>
          <a:p>
            <a:pPr marL="1257300" lvl="2" indent="-342900">
              <a:buFont typeface="Wingdings" pitchFamily="2" charset="2"/>
              <a:buChar char="§"/>
            </a:pPr>
            <a:r>
              <a:rPr lang="en-US" sz="2000" dirty="0">
                <a:latin typeface="+mj-lt"/>
              </a:rPr>
              <a:t>1 female 5 males, </a:t>
            </a:r>
            <a:endParaRPr lang="en-US" sz="2000" dirty="0">
              <a:latin typeface="+mj-lt"/>
              <a:cs typeface="Calibri Light"/>
            </a:endParaRPr>
          </a:p>
          <a:p>
            <a:pPr marL="1257300" lvl="2" indent="-342900">
              <a:buFont typeface="Wingdings" pitchFamily="2" charset="2"/>
              <a:buChar char="§"/>
            </a:pPr>
            <a:r>
              <a:rPr lang="en-US" sz="2000" dirty="0">
                <a:latin typeface="+mj-lt"/>
                <a:cs typeface="Calibri Light"/>
              </a:rPr>
              <a:t>20.4 years average (19-24)</a:t>
            </a:r>
            <a:endParaRPr lang="en-US" sz="2000" dirty="0">
              <a:latin typeface="+mj-lt"/>
            </a:endParaRPr>
          </a:p>
          <a:p>
            <a:pPr marL="1257300" lvl="2" indent="-342900">
              <a:buFont typeface="Wingdings" pitchFamily="2" charset="2"/>
              <a:buChar char="§"/>
            </a:pPr>
            <a:r>
              <a:rPr lang="en-US" sz="2000" dirty="0">
                <a:latin typeface="+mj-lt"/>
              </a:rPr>
              <a:t>2/5 had no experience with such apps, 1/5 had a lot of experience</a:t>
            </a:r>
            <a:endParaRPr lang="en-US" sz="2000" dirty="0">
              <a:latin typeface="+mj-lt"/>
              <a:cs typeface="Calibri Light"/>
            </a:endParaRPr>
          </a:p>
          <a:p>
            <a:pPr marL="800100" lvl="1" indent="-342900">
              <a:buFont typeface="Wingdings" pitchFamily="2" charset="2"/>
              <a:buChar char="§"/>
            </a:pPr>
            <a:r>
              <a:rPr lang="en-US" sz="2000" dirty="0">
                <a:latin typeface="+mj-lt"/>
              </a:rPr>
              <a:t>We used an SUS post task questionnaire and a task difficulty assessment form</a:t>
            </a:r>
            <a:endParaRPr lang="en-US" sz="2000" dirty="0">
              <a:latin typeface="+mj-lt"/>
              <a:cs typeface="Calibri Light"/>
            </a:endParaRPr>
          </a:p>
          <a:p>
            <a:pPr lvl="1"/>
            <a:endParaRPr lang="en-US" sz="20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+mj-lt"/>
              <a:cs typeface="Calibri Light" panose="020F0302020204030204"/>
            </a:endParaRPr>
          </a:p>
          <a:p>
            <a:pPr lvl="1"/>
            <a:endParaRPr lang="en-US" sz="2000" dirty="0"/>
          </a:p>
          <a:p>
            <a:pPr marL="800100" lvl="1" indent="-342900">
              <a:buFont typeface="Wingdings" pitchFamily="2" charset="2"/>
              <a:buChar char="§"/>
            </a:pPr>
            <a:endParaRPr lang="en-US" sz="2000" dirty="0">
              <a:latin typeface="+mj-lt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8C9EEF2-12EF-6742-9E72-78A451EAF230}"/>
              </a:ext>
            </a:extLst>
          </p:cNvPr>
          <p:cNvCxnSpPr/>
          <p:nvPr/>
        </p:nvCxnSpPr>
        <p:spPr bwMode="auto">
          <a:xfrm>
            <a:off x="476518" y="6168980"/>
            <a:ext cx="11217499" cy="0"/>
          </a:xfrm>
          <a:prstGeom prst="line">
            <a:avLst/>
          </a:prstGeom>
          <a:noFill/>
          <a:ln w="19050" cap="flat" cmpd="sng" algn="ctr">
            <a:solidFill>
              <a:srgbClr val="50B4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6" name="Rectangle 2">
            <a:extLst>
              <a:ext uri="{FF2B5EF4-FFF2-40B4-BE49-F238E27FC236}">
                <a16:creationId xmlns:a16="http://schemas.microsoft.com/office/drawing/2014/main" id="{069A5CC6-F1B7-A549-B9B3-8C107A825F25}"/>
              </a:ext>
            </a:extLst>
          </p:cNvPr>
          <p:cNvSpPr txBox="1">
            <a:spLocks noChangeArrowheads="1"/>
          </p:cNvSpPr>
          <p:nvPr/>
        </p:nvSpPr>
        <p:spPr>
          <a:xfrm>
            <a:off x="477839" y="334800"/>
            <a:ext cx="11233150" cy="55102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1" dirty="0"/>
              <a:t>User Evaluation of the functional prototype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F896A3A-A6DF-CC43-A309-24A62D921F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146" r="11589"/>
          <a:stretch/>
        </p:blipFill>
        <p:spPr>
          <a:xfrm>
            <a:off x="8859204" y="1294758"/>
            <a:ext cx="2831356" cy="2681574"/>
          </a:xfrm>
          <a:prstGeom prst="rect">
            <a:avLst/>
          </a:prstGeom>
        </p:spPr>
      </p:pic>
      <p:sp>
        <p:nvSpPr>
          <p:cNvPr id="10" name="Foliennummernplatzhalter 1">
            <a:extLst>
              <a:ext uri="{FF2B5EF4-FFF2-40B4-BE49-F238E27FC236}">
                <a16:creationId xmlns:a16="http://schemas.microsoft.com/office/drawing/2014/main" id="{B1222CC1-5A56-ED4F-96F7-BA05E71FBDB4}"/>
              </a:ext>
            </a:extLst>
          </p:cNvPr>
          <p:cNvSpPr txBox="1">
            <a:spLocks/>
          </p:cNvSpPr>
          <p:nvPr/>
        </p:nvSpPr>
        <p:spPr>
          <a:xfrm>
            <a:off x="385078" y="6349881"/>
            <a:ext cx="2671668" cy="3077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50000"/>
              </a:spcBef>
              <a:spcAft>
                <a:spcPct val="0"/>
              </a:spcAft>
            </a:pPr>
            <a:r>
              <a:rPr lang="en-US" sz="1400" dirty="0">
                <a:latin typeface="+mj-lt"/>
              </a:rPr>
              <a:t>HCI 2021-2022</a:t>
            </a:r>
          </a:p>
        </p:txBody>
      </p:sp>
    </p:spTree>
    <p:extLst>
      <p:ext uri="{BB962C8B-B14F-4D97-AF65-F5344CB8AC3E}">
        <p14:creationId xmlns:p14="http://schemas.microsoft.com/office/powerpoint/2010/main" val="38982804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1">
            <a:extLst>
              <a:ext uri="{FF2B5EF4-FFF2-40B4-BE49-F238E27FC236}">
                <a16:creationId xmlns:a16="http://schemas.microsoft.com/office/drawing/2014/main" id="{03DC3EE4-7F5E-4D42-9623-842BF21FF48E}"/>
              </a:ext>
            </a:extLst>
          </p:cNvPr>
          <p:cNvSpPr txBox="1">
            <a:spLocks/>
          </p:cNvSpPr>
          <p:nvPr/>
        </p:nvSpPr>
        <p:spPr>
          <a:xfrm>
            <a:off x="11018520" y="6349881"/>
            <a:ext cx="732646" cy="3077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ct val="50000"/>
              </a:spcBef>
              <a:spcAft>
                <a:spcPct val="0"/>
              </a:spcAft>
            </a:pPr>
            <a:fld id="{A06316EC-39FF-4C97-AA6E-29B761CE3E45}" type="slidenum">
              <a:rPr lang="en-US" sz="1400" smtClean="0">
                <a:latin typeface="+mj-lt"/>
              </a:rPr>
              <a:pPr algn="r">
                <a:spcBef>
                  <a:spcPct val="50000"/>
                </a:spcBef>
                <a:spcAft>
                  <a:spcPct val="0"/>
                </a:spcAft>
              </a:pPr>
              <a:t>13</a:t>
            </a:fld>
            <a:endParaRPr lang="en-US" sz="1400"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C6878B-5E93-F341-AC77-2423C100D7C5}"/>
              </a:ext>
            </a:extLst>
          </p:cNvPr>
          <p:cNvSpPr txBox="1"/>
          <p:nvPr/>
        </p:nvSpPr>
        <p:spPr>
          <a:xfrm>
            <a:off x="477839" y="1380804"/>
            <a:ext cx="10359039" cy="132343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lvl="1"/>
            <a:endParaRPr lang="en-US" sz="2000" dirty="0">
              <a:latin typeface="+mj-lt"/>
              <a:cs typeface="Calibri Light" panose="020F030202020403020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+mj-lt"/>
              <a:cs typeface="Calibri Light" panose="020F0302020204030204"/>
            </a:endParaRPr>
          </a:p>
          <a:p>
            <a:pPr lvl="1"/>
            <a:endParaRPr lang="en-US" sz="2000" dirty="0"/>
          </a:p>
          <a:p>
            <a:pPr marL="800100" lvl="1" indent="-342900">
              <a:buFont typeface="Wingdings" pitchFamily="2" charset="2"/>
              <a:buChar char="§"/>
            </a:pPr>
            <a:endParaRPr lang="en-US" sz="2000" dirty="0">
              <a:latin typeface="+mj-lt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8C9EEF2-12EF-6742-9E72-78A451EAF230}"/>
              </a:ext>
            </a:extLst>
          </p:cNvPr>
          <p:cNvCxnSpPr/>
          <p:nvPr/>
        </p:nvCxnSpPr>
        <p:spPr bwMode="auto">
          <a:xfrm>
            <a:off x="476518" y="6168980"/>
            <a:ext cx="11217499" cy="0"/>
          </a:xfrm>
          <a:prstGeom prst="line">
            <a:avLst/>
          </a:prstGeom>
          <a:noFill/>
          <a:ln w="19050" cap="flat" cmpd="sng" algn="ctr">
            <a:solidFill>
              <a:srgbClr val="50B4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6" name="Rectangle 2">
            <a:extLst>
              <a:ext uri="{FF2B5EF4-FFF2-40B4-BE49-F238E27FC236}">
                <a16:creationId xmlns:a16="http://schemas.microsoft.com/office/drawing/2014/main" id="{069A5CC6-F1B7-A549-B9B3-8C107A825F25}"/>
              </a:ext>
            </a:extLst>
          </p:cNvPr>
          <p:cNvSpPr txBox="1">
            <a:spLocks noChangeArrowheads="1"/>
          </p:cNvSpPr>
          <p:nvPr/>
        </p:nvSpPr>
        <p:spPr>
          <a:xfrm>
            <a:off x="477839" y="334800"/>
            <a:ext cx="11233150" cy="55102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1" dirty="0"/>
              <a:t>User Evaluation of the functional prototype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F896A3A-A6DF-CC43-A309-24A62D921F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146" r="11589"/>
          <a:stretch/>
        </p:blipFill>
        <p:spPr>
          <a:xfrm>
            <a:off x="8859204" y="1294758"/>
            <a:ext cx="2831356" cy="2681574"/>
          </a:xfrm>
          <a:prstGeom prst="rect">
            <a:avLst/>
          </a:prstGeom>
        </p:spPr>
      </p:pic>
      <p:sp>
        <p:nvSpPr>
          <p:cNvPr id="2" name="Rectângulo 1"/>
          <p:cNvSpPr/>
          <p:nvPr/>
        </p:nvSpPr>
        <p:spPr>
          <a:xfrm>
            <a:off x="476518" y="5833666"/>
            <a:ext cx="422647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pt-PT" sz="2000" b="1" dirty="0">
                <a:latin typeface="+mj-lt"/>
              </a:rPr>
              <a:t>END OF 2nd DEVELOPMENT CYCLE!</a:t>
            </a:r>
          </a:p>
        </p:txBody>
      </p:sp>
      <p:sp>
        <p:nvSpPr>
          <p:cNvPr id="10" name="Foliennummernplatzhalter 1">
            <a:extLst>
              <a:ext uri="{FF2B5EF4-FFF2-40B4-BE49-F238E27FC236}">
                <a16:creationId xmlns:a16="http://schemas.microsoft.com/office/drawing/2014/main" id="{B1222CC1-5A56-ED4F-96F7-BA05E71FBDB4}"/>
              </a:ext>
            </a:extLst>
          </p:cNvPr>
          <p:cNvSpPr txBox="1">
            <a:spLocks/>
          </p:cNvSpPr>
          <p:nvPr/>
        </p:nvSpPr>
        <p:spPr>
          <a:xfrm>
            <a:off x="385078" y="6349881"/>
            <a:ext cx="2671668" cy="3077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50000"/>
              </a:spcBef>
              <a:spcAft>
                <a:spcPct val="0"/>
              </a:spcAft>
            </a:pPr>
            <a:r>
              <a:rPr lang="en-US" sz="1400" dirty="0">
                <a:latin typeface="+mj-lt"/>
              </a:rPr>
              <a:t>HCI 2021-2022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20E247BC-4DD3-B7B1-0542-8381BDD3BD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9542935"/>
              </p:ext>
            </p:extLst>
          </p:nvPr>
        </p:nvGraphicFramePr>
        <p:xfrm>
          <a:off x="1164566" y="1137824"/>
          <a:ext cx="7105649" cy="4480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53199">
                  <a:extLst>
                    <a:ext uri="{9D8B030D-6E8A-4147-A177-3AD203B41FA5}">
                      <a16:colId xmlns:a16="http://schemas.microsoft.com/office/drawing/2014/main" val="3511836132"/>
                    </a:ext>
                  </a:extLst>
                </a:gridCol>
                <a:gridCol w="552450">
                  <a:extLst>
                    <a:ext uri="{9D8B030D-6E8A-4147-A177-3AD203B41FA5}">
                      <a16:colId xmlns:a16="http://schemas.microsoft.com/office/drawing/2014/main" val="1818213016"/>
                    </a:ext>
                  </a:extLst>
                </a:gridCol>
              </a:tblGrid>
              <a:tr h="32100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I think that I would like to use this system frequently.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99058282"/>
                  </a:ext>
                </a:extLst>
              </a:tr>
              <a:tr h="32100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I found the system unnecessarily complex.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8217862"/>
                  </a:ext>
                </a:extLst>
              </a:tr>
              <a:tr h="32100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I thought the system was easy to use.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2.2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10317932"/>
                  </a:ext>
                </a:extLst>
              </a:tr>
              <a:tr h="557526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I think that I would need the support of a technical person to be able to use this system.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3.4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72589796"/>
                  </a:ext>
                </a:extLst>
              </a:tr>
              <a:tr h="32100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I found the various functions in this system were well integrated.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2.4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26466267"/>
                  </a:ext>
                </a:extLst>
              </a:tr>
              <a:tr h="32100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I thought there was too much inconsistency in this system.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4.2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94108219"/>
                  </a:ext>
                </a:extLst>
              </a:tr>
              <a:tr h="557526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I would imagine that most people would learn to use this system very quickly.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2.4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67716554"/>
                  </a:ext>
                </a:extLst>
              </a:tr>
              <a:tr h="32100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I found the system very cumbersome to use.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3.2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0393668"/>
                  </a:ext>
                </a:extLst>
              </a:tr>
              <a:tr h="32100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I felt very confident using the system.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2.6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91334574"/>
                  </a:ext>
                </a:extLst>
              </a:tr>
              <a:tr h="557526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I needed to learn a lot of things before I could get going with this system.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3.8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362205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732789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1">
            <a:extLst>
              <a:ext uri="{FF2B5EF4-FFF2-40B4-BE49-F238E27FC236}">
                <a16:creationId xmlns:a16="http://schemas.microsoft.com/office/drawing/2014/main" id="{03DC3EE4-7F5E-4D42-9623-842BF21FF48E}"/>
              </a:ext>
            </a:extLst>
          </p:cNvPr>
          <p:cNvSpPr txBox="1">
            <a:spLocks/>
          </p:cNvSpPr>
          <p:nvPr/>
        </p:nvSpPr>
        <p:spPr>
          <a:xfrm>
            <a:off x="11018520" y="6349881"/>
            <a:ext cx="732646" cy="3077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ct val="50000"/>
              </a:spcBef>
              <a:spcAft>
                <a:spcPct val="0"/>
              </a:spcAft>
            </a:pPr>
            <a:fld id="{A06316EC-39FF-4C97-AA6E-29B761CE3E45}" type="slidenum">
              <a:rPr lang="en-US" sz="1400" smtClean="0">
                <a:latin typeface="+mj-lt"/>
              </a:rPr>
              <a:pPr algn="r">
                <a:spcBef>
                  <a:spcPct val="50000"/>
                </a:spcBef>
                <a:spcAft>
                  <a:spcPct val="0"/>
                </a:spcAft>
              </a:pPr>
              <a:t>14</a:t>
            </a:fld>
            <a:endParaRPr lang="en-US" sz="1400"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C6878B-5E93-F341-AC77-2423C100D7C5}"/>
              </a:ext>
            </a:extLst>
          </p:cNvPr>
          <p:cNvSpPr txBox="1"/>
          <p:nvPr/>
        </p:nvSpPr>
        <p:spPr>
          <a:xfrm>
            <a:off x="477839" y="1380804"/>
            <a:ext cx="10359039" cy="132343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lvl="1"/>
            <a:endParaRPr lang="en-US" sz="2000" dirty="0">
              <a:latin typeface="+mj-lt"/>
              <a:cs typeface="Calibri Light" panose="020F030202020403020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+mj-lt"/>
              <a:cs typeface="Calibri Light" panose="020F0302020204030204"/>
            </a:endParaRPr>
          </a:p>
          <a:p>
            <a:pPr lvl="1"/>
            <a:endParaRPr lang="en-US" sz="2000" dirty="0"/>
          </a:p>
          <a:p>
            <a:pPr marL="800100" lvl="1" indent="-342900">
              <a:buFont typeface="Wingdings" pitchFamily="2" charset="2"/>
              <a:buChar char="§"/>
            </a:pPr>
            <a:endParaRPr lang="en-US" sz="2000" dirty="0">
              <a:latin typeface="+mj-lt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8C9EEF2-12EF-6742-9E72-78A451EAF230}"/>
              </a:ext>
            </a:extLst>
          </p:cNvPr>
          <p:cNvCxnSpPr/>
          <p:nvPr/>
        </p:nvCxnSpPr>
        <p:spPr bwMode="auto">
          <a:xfrm>
            <a:off x="476518" y="6168980"/>
            <a:ext cx="11217499" cy="0"/>
          </a:xfrm>
          <a:prstGeom prst="line">
            <a:avLst/>
          </a:prstGeom>
          <a:noFill/>
          <a:ln w="19050" cap="flat" cmpd="sng" algn="ctr">
            <a:solidFill>
              <a:srgbClr val="50B4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6" name="Rectangle 2">
            <a:extLst>
              <a:ext uri="{FF2B5EF4-FFF2-40B4-BE49-F238E27FC236}">
                <a16:creationId xmlns:a16="http://schemas.microsoft.com/office/drawing/2014/main" id="{069A5CC6-F1B7-A549-B9B3-8C107A825F25}"/>
              </a:ext>
            </a:extLst>
          </p:cNvPr>
          <p:cNvSpPr txBox="1">
            <a:spLocks noChangeArrowheads="1"/>
          </p:cNvSpPr>
          <p:nvPr/>
        </p:nvSpPr>
        <p:spPr>
          <a:xfrm>
            <a:off x="477839" y="334800"/>
            <a:ext cx="11233150" cy="55102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1" dirty="0"/>
              <a:t>User Evaluation of the functional prototype</a:t>
            </a:r>
          </a:p>
        </p:txBody>
      </p:sp>
      <p:sp>
        <p:nvSpPr>
          <p:cNvPr id="2" name="Rectângulo 1"/>
          <p:cNvSpPr/>
          <p:nvPr/>
        </p:nvSpPr>
        <p:spPr>
          <a:xfrm>
            <a:off x="476518" y="5833666"/>
            <a:ext cx="422647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pt-PT" sz="2000" b="1" dirty="0">
                <a:latin typeface="+mj-lt"/>
              </a:rPr>
              <a:t>END OF 2nd DEVELOPMENT CYCLE!</a:t>
            </a:r>
          </a:p>
        </p:txBody>
      </p:sp>
      <p:sp>
        <p:nvSpPr>
          <p:cNvPr id="10" name="Foliennummernplatzhalter 1">
            <a:extLst>
              <a:ext uri="{FF2B5EF4-FFF2-40B4-BE49-F238E27FC236}">
                <a16:creationId xmlns:a16="http://schemas.microsoft.com/office/drawing/2014/main" id="{B1222CC1-5A56-ED4F-96F7-BA05E71FBDB4}"/>
              </a:ext>
            </a:extLst>
          </p:cNvPr>
          <p:cNvSpPr txBox="1">
            <a:spLocks/>
          </p:cNvSpPr>
          <p:nvPr/>
        </p:nvSpPr>
        <p:spPr>
          <a:xfrm>
            <a:off x="385078" y="6349881"/>
            <a:ext cx="2671668" cy="3077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50000"/>
              </a:spcBef>
              <a:spcAft>
                <a:spcPct val="0"/>
              </a:spcAft>
            </a:pPr>
            <a:r>
              <a:rPr lang="en-US" sz="1400" dirty="0">
                <a:latin typeface="+mj-lt"/>
              </a:rPr>
              <a:t>HCI 2021-2022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5369410A-2B45-7422-6354-9BA15A62BD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2993873"/>
              </p:ext>
            </p:extLst>
          </p:nvPr>
        </p:nvGraphicFramePr>
        <p:xfrm>
          <a:off x="948905" y="1825924"/>
          <a:ext cx="10172694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67498">
                  <a:extLst>
                    <a:ext uri="{9D8B030D-6E8A-4147-A177-3AD203B41FA5}">
                      <a16:colId xmlns:a16="http://schemas.microsoft.com/office/drawing/2014/main" val="1842270816"/>
                    </a:ext>
                  </a:extLst>
                </a:gridCol>
                <a:gridCol w="1009648">
                  <a:extLst>
                    <a:ext uri="{9D8B030D-6E8A-4147-A177-3AD203B41FA5}">
                      <a16:colId xmlns:a16="http://schemas.microsoft.com/office/drawing/2014/main" val="2642337345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255870205"/>
                    </a:ext>
                  </a:extLst>
                </a:gridCol>
                <a:gridCol w="1181098">
                  <a:extLst>
                    <a:ext uri="{9D8B030D-6E8A-4147-A177-3AD203B41FA5}">
                      <a16:colId xmlns:a16="http://schemas.microsoft.com/office/drawing/2014/main" val="489097927"/>
                    </a:ext>
                  </a:extLst>
                </a:gridCol>
              </a:tblGrid>
              <a:tr h="161925">
                <a:tc>
                  <a:txBody>
                    <a:bodyPr/>
                    <a:lstStyle/>
                    <a:p>
                      <a:pPr algn="l"/>
                      <a:br>
                        <a:rPr lang="en-US"/>
                      </a:b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/>
                        <a:t>lost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/>
                        <a:t>help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/>
                        <a:t>difficulty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83024298"/>
                  </a:ext>
                </a:extLst>
              </a:tr>
              <a:tr h="161925">
                <a:tc>
                  <a:txBody>
                    <a:bodyPr/>
                    <a:lstStyle/>
                    <a:p>
                      <a:pPr algn="l"/>
                      <a:r>
                        <a:rPr lang="en-US"/>
                        <a:t>Register a coffee purchase (0.60 €)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0.43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0.14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4.57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26997989"/>
                  </a:ext>
                </a:extLst>
              </a:tr>
              <a:tr h="161925">
                <a:tc>
                  <a:txBody>
                    <a:bodyPr/>
                    <a:lstStyle/>
                    <a:p>
                      <a:pPr algn="l"/>
                      <a:r>
                        <a:rPr lang="en-US"/>
                        <a:t>Verify whether you can afford a 10€ meal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0.57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0.29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3.57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47395777"/>
                  </a:ext>
                </a:extLst>
              </a:tr>
              <a:tr h="161925">
                <a:tc>
                  <a:txBody>
                    <a:bodyPr/>
                    <a:lstStyle/>
                    <a:p>
                      <a:pPr algn="l"/>
                      <a:r>
                        <a:rPr lang="en-US"/>
                        <a:t>Create a budget for streaming services of 20€ per month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0.29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0.43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4.14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3480112"/>
                  </a:ext>
                </a:extLst>
              </a:tr>
              <a:tr h="161925">
                <a:tc>
                  <a:txBody>
                    <a:bodyPr/>
                    <a:lstStyle/>
                    <a:p>
                      <a:pPr algn="l"/>
                      <a:r>
                        <a:rPr lang="en-US"/>
                        <a:t>Check how much more money you need to save for your summer vacation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0.43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0.29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4.29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65449995"/>
                  </a:ext>
                </a:extLst>
              </a:tr>
              <a:tr h="161925">
                <a:tc>
                  <a:txBody>
                    <a:bodyPr/>
                    <a:lstStyle/>
                    <a:p>
                      <a:pPr algn="l"/>
                      <a:r>
                        <a:rPr lang="en-US"/>
                        <a:t>Add 20€ towards your summer vacation fund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0.43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0.29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3.29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844816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068027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1">
            <a:extLst>
              <a:ext uri="{FF2B5EF4-FFF2-40B4-BE49-F238E27FC236}">
                <a16:creationId xmlns:a16="http://schemas.microsoft.com/office/drawing/2014/main" id="{03DC3EE4-7F5E-4D42-9623-842BF21FF48E}"/>
              </a:ext>
            </a:extLst>
          </p:cNvPr>
          <p:cNvSpPr txBox="1">
            <a:spLocks/>
          </p:cNvSpPr>
          <p:nvPr/>
        </p:nvSpPr>
        <p:spPr>
          <a:xfrm>
            <a:off x="11018520" y="6349881"/>
            <a:ext cx="732646" cy="3077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ct val="50000"/>
              </a:spcBef>
              <a:spcAft>
                <a:spcPct val="0"/>
              </a:spcAft>
            </a:pPr>
            <a:fld id="{A06316EC-39FF-4C97-AA6E-29B761CE3E45}" type="slidenum">
              <a:rPr lang="en-US" sz="1400" smtClean="0">
                <a:latin typeface="+mj-lt"/>
              </a:rPr>
              <a:pPr algn="r">
                <a:spcBef>
                  <a:spcPct val="50000"/>
                </a:spcBef>
                <a:spcAft>
                  <a:spcPct val="0"/>
                </a:spcAft>
              </a:pPr>
              <a:t>15</a:t>
            </a:fld>
            <a:endParaRPr lang="en-US" sz="1400">
              <a:latin typeface="+mj-lt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8C9EEF2-12EF-6742-9E72-78A451EAF230}"/>
              </a:ext>
            </a:extLst>
          </p:cNvPr>
          <p:cNvCxnSpPr/>
          <p:nvPr/>
        </p:nvCxnSpPr>
        <p:spPr bwMode="auto">
          <a:xfrm>
            <a:off x="476518" y="6168980"/>
            <a:ext cx="11217499" cy="0"/>
          </a:xfrm>
          <a:prstGeom prst="line">
            <a:avLst/>
          </a:prstGeom>
          <a:noFill/>
          <a:ln w="19050" cap="flat" cmpd="sng" algn="ctr">
            <a:solidFill>
              <a:srgbClr val="50B4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6" name="Rectangle 2">
            <a:extLst>
              <a:ext uri="{FF2B5EF4-FFF2-40B4-BE49-F238E27FC236}">
                <a16:creationId xmlns:a16="http://schemas.microsoft.com/office/drawing/2014/main" id="{069A5CC6-F1B7-A549-B9B3-8C107A825F25}"/>
              </a:ext>
            </a:extLst>
          </p:cNvPr>
          <p:cNvSpPr txBox="1">
            <a:spLocks noChangeArrowheads="1"/>
          </p:cNvSpPr>
          <p:nvPr/>
        </p:nvSpPr>
        <p:spPr>
          <a:xfrm>
            <a:off x="477839" y="334800"/>
            <a:ext cx="11233150" cy="55102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1" dirty="0"/>
              <a:t>Demo</a:t>
            </a:r>
          </a:p>
        </p:txBody>
      </p:sp>
      <p:sp>
        <p:nvSpPr>
          <p:cNvPr id="17" name="Rectangle 2">
            <a:extLst>
              <a:ext uri="{FF2B5EF4-FFF2-40B4-BE49-F238E27FC236}">
                <a16:creationId xmlns:a16="http://schemas.microsoft.com/office/drawing/2014/main" id="{E18E32C2-9443-1B4A-943F-DE250EF906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2930" y="854058"/>
            <a:ext cx="11128057" cy="86177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 algn="l" defTabSz="504000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9pPr>
          </a:lstStyle>
          <a:p>
            <a:r>
              <a:rPr lang="en-US" sz="2800" kern="0" dirty="0">
                <a:solidFill>
                  <a:srgbClr val="50B400"/>
                </a:solidFill>
              </a:rPr>
              <a:t>Insert app title here</a:t>
            </a:r>
          </a:p>
          <a:p>
            <a:endParaRPr lang="en-US" sz="2800" kern="0" dirty="0">
              <a:solidFill>
                <a:srgbClr val="50B4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8AACF12-F561-1A4E-A85E-F8E98B68EAD8}"/>
              </a:ext>
            </a:extLst>
          </p:cNvPr>
          <p:cNvSpPr txBox="1"/>
          <p:nvPr/>
        </p:nvSpPr>
        <p:spPr>
          <a:xfrm>
            <a:off x="477837" y="1783684"/>
            <a:ext cx="52680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Present the main features.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+mj-lt"/>
            </a:endParaRPr>
          </a:p>
        </p:txBody>
      </p:sp>
      <p:sp>
        <p:nvSpPr>
          <p:cNvPr id="10" name="Foliennummernplatzhalter 1">
            <a:extLst>
              <a:ext uri="{FF2B5EF4-FFF2-40B4-BE49-F238E27FC236}">
                <a16:creationId xmlns:a16="http://schemas.microsoft.com/office/drawing/2014/main" id="{B1222CC1-5A56-ED4F-96F7-BA05E71FBDB4}"/>
              </a:ext>
            </a:extLst>
          </p:cNvPr>
          <p:cNvSpPr txBox="1">
            <a:spLocks/>
          </p:cNvSpPr>
          <p:nvPr/>
        </p:nvSpPr>
        <p:spPr>
          <a:xfrm>
            <a:off x="385078" y="6349881"/>
            <a:ext cx="2671668" cy="3077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50000"/>
              </a:spcBef>
              <a:spcAft>
                <a:spcPct val="0"/>
              </a:spcAft>
            </a:pPr>
            <a:r>
              <a:rPr lang="en-US" sz="1400" dirty="0"/>
              <a:t>HCI 2021-2022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2793" y="885825"/>
            <a:ext cx="2457450" cy="2009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641168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905A5A2-8BBB-154E-95C9-CE8DFEE8E1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4267" t="10683" r="17083" b="1283"/>
          <a:stretch/>
        </p:blipFill>
        <p:spPr>
          <a:xfrm>
            <a:off x="7315200" y="1269582"/>
            <a:ext cx="4378817" cy="4421518"/>
          </a:xfrm>
          <a:prstGeom prst="rect">
            <a:avLst/>
          </a:prstGeom>
        </p:spPr>
      </p:pic>
      <p:sp>
        <p:nvSpPr>
          <p:cNvPr id="6" name="Foliennummernplatzhalter 1">
            <a:extLst>
              <a:ext uri="{FF2B5EF4-FFF2-40B4-BE49-F238E27FC236}">
                <a16:creationId xmlns:a16="http://schemas.microsoft.com/office/drawing/2014/main" id="{03DC3EE4-7F5E-4D42-9623-842BF21FF48E}"/>
              </a:ext>
            </a:extLst>
          </p:cNvPr>
          <p:cNvSpPr txBox="1">
            <a:spLocks/>
          </p:cNvSpPr>
          <p:nvPr/>
        </p:nvSpPr>
        <p:spPr>
          <a:xfrm>
            <a:off x="11018520" y="6349881"/>
            <a:ext cx="732646" cy="3077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ct val="50000"/>
              </a:spcBef>
              <a:spcAft>
                <a:spcPct val="0"/>
              </a:spcAft>
            </a:pPr>
            <a:fld id="{A06316EC-39FF-4C97-AA6E-29B761CE3E45}" type="slidenum">
              <a:rPr lang="en-US" sz="1400" smtClean="0">
                <a:latin typeface="+mj-lt"/>
              </a:rPr>
              <a:pPr algn="r">
                <a:spcBef>
                  <a:spcPct val="50000"/>
                </a:spcBef>
                <a:spcAft>
                  <a:spcPct val="0"/>
                </a:spcAft>
              </a:pPr>
              <a:t>16</a:t>
            </a:fld>
            <a:endParaRPr lang="en-US" sz="1400"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C6878B-5E93-F341-AC77-2423C100D7C5}"/>
              </a:ext>
            </a:extLst>
          </p:cNvPr>
          <p:cNvSpPr txBox="1"/>
          <p:nvPr/>
        </p:nvSpPr>
        <p:spPr>
          <a:xfrm>
            <a:off x="477836" y="1783686"/>
            <a:ext cx="7776477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Make the windows a bit more different</a:t>
            </a:r>
            <a:endParaRPr lang="en-US" dirty="0">
              <a:latin typeface="Calibri" panose="020F0502020204030204"/>
              <a:cs typeface="Calibri" panose="020F050202020403020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alibri Light"/>
                <a:cs typeface="Calibri Light"/>
              </a:rPr>
              <a:t>Get better icons and text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alibri Light"/>
                <a:cs typeface="Calibri Light"/>
              </a:rPr>
              <a:t>Add graphics for better analysis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8C9EEF2-12EF-6742-9E72-78A451EAF230}"/>
              </a:ext>
            </a:extLst>
          </p:cNvPr>
          <p:cNvCxnSpPr/>
          <p:nvPr/>
        </p:nvCxnSpPr>
        <p:spPr bwMode="auto">
          <a:xfrm>
            <a:off x="476518" y="6168980"/>
            <a:ext cx="11217499" cy="0"/>
          </a:xfrm>
          <a:prstGeom prst="line">
            <a:avLst/>
          </a:prstGeom>
          <a:noFill/>
          <a:ln w="19050" cap="flat" cmpd="sng" algn="ctr">
            <a:solidFill>
              <a:srgbClr val="50B4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" name="Rectangle 2">
            <a:extLst>
              <a:ext uri="{FF2B5EF4-FFF2-40B4-BE49-F238E27FC236}">
                <a16:creationId xmlns:a16="http://schemas.microsoft.com/office/drawing/2014/main" id="{8123CB26-77A6-0847-9E7E-0D226A3E799F}"/>
              </a:ext>
            </a:extLst>
          </p:cNvPr>
          <p:cNvSpPr txBox="1">
            <a:spLocks noChangeArrowheads="1"/>
          </p:cNvSpPr>
          <p:nvPr/>
        </p:nvSpPr>
        <p:spPr>
          <a:xfrm>
            <a:off x="477839" y="334800"/>
            <a:ext cx="11233150" cy="55102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1" dirty="0"/>
              <a:t>Future work</a:t>
            </a: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8123CB26-77A6-0847-9E7E-0D226A3E799F}"/>
              </a:ext>
            </a:extLst>
          </p:cNvPr>
          <p:cNvSpPr txBox="1">
            <a:spLocks noChangeArrowheads="1"/>
          </p:cNvSpPr>
          <p:nvPr/>
        </p:nvSpPr>
        <p:spPr>
          <a:xfrm>
            <a:off x="582930" y="4457951"/>
            <a:ext cx="11233150" cy="5510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b="1" dirty="0"/>
              <a:t>Effort of each group member</a:t>
            </a:r>
          </a:p>
        </p:txBody>
      </p:sp>
      <p:sp>
        <p:nvSpPr>
          <p:cNvPr id="12" name="TextBox 7">
            <a:extLst>
              <a:ext uri="{FF2B5EF4-FFF2-40B4-BE49-F238E27FC236}">
                <a16:creationId xmlns:a16="http://schemas.microsoft.com/office/drawing/2014/main" id="{98C6878B-5E93-F341-AC77-2423C100D7C5}"/>
              </a:ext>
            </a:extLst>
          </p:cNvPr>
          <p:cNvSpPr txBox="1"/>
          <p:nvPr/>
        </p:nvSpPr>
        <p:spPr>
          <a:xfrm>
            <a:off x="630236" y="5203307"/>
            <a:ext cx="7776477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Everyone contributed the same amount.</a:t>
            </a:r>
          </a:p>
        </p:txBody>
      </p:sp>
      <p:sp>
        <p:nvSpPr>
          <p:cNvPr id="14" name="Foliennummernplatzhalter 1">
            <a:extLst>
              <a:ext uri="{FF2B5EF4-FFF2-40B4-BE49-F238E27FC236}">
                <a16:creationId xmlns:a16="http://schemas.microsoft.com/office/drawing/2014/main" id="{B1222CC1-5A56-ED4F-96F7-BA05E71FBDB4}"/>
              </a:ext>
            </a:extLst>
          </p:cNvPr>
          <p:cNvSpPr txBox="1">
            <a:spLocks/>
          </p:cNvSpPr>
          <p:nvPr/>
        </p:nvSpPr>
        <p:spPr>
          <a:xfrm>
            <a:off x="385078" y="6349881"/>
            <a:ext cx="2671668" cy="3077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50000"/>
              </a:spcBef>
              <a:spcAft>
                <a:spcPct val="0"/>
              </a:spcAft>
            </a:pPr>
            <a:r>
              <a:rPr lang="en-US" sz="1400" dirty="0"/>
              <a:t>HCI 2021-2022</a:t>
            </a:r>
          </a:p>
        </p:txBody>
      </p:sp>
    </p:spTree>
    <p:extLst>
      <p:ext uri="{BB962C8B-B14F-4D97-AF65-F5344CB8AC3E}">
        <p14:creationId xmlns:p14="http://schemas.microsoft.com/office/powerpoint/2010/main" val="8712872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1">
            <a:extLst>
              <a:ext uri="{FF2B5EF4-FFF2-40B4-BE49-F238E27FC236}">
                <a16:creationId xmlns:a16="http://schemas.microsoft.com/office/drawing/2014/main" id="{03DC3EE4-7F5E-4D42-9623-842BF21FF48E}"/>
              </a:ext>
            </a:extLst>
          </p:cNvPr>
          <p:cNvSpPr txBox="1">
            <a:spLocks/>
          </p:cNvSpPr>
          <p:nvPr/>
        </p:nvSpPr>
        <p:spPr>
          <a:xfrm>
            <a:off x="11018520" y="6349881"/>
            <a:ext cx="732646" cy="3077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ct val="50000"/>
              </a:spcBef>
              <a:spcAft>
                <a:spcPct val="0"/>
              </a:spcAft>
            </a:pPr>
            <a:fld id="{A06316EC-39FF-4C97-AA6E-29B761CE3E45}" type="slidenum">
              <a:rPr lang="en-US" sz="1400" smtClean="0">
                <a:latin typeface="+mj-lt"/>
              </a:rPr>
              <a:pPr algn="r">
                <a:spcBef>
                  <a:spcPct val="50000"/>
                </a:spcBef>
                <a:spcAft>
                  <a:spcPct val="0"/>
                </a:spcAft>
              </a:pPr>
              <a:t>17</a:t>
            </a:fld>
            <a:endParaRPr lang="en-US" sz="1400"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C6878B-5E93-F341-AC77-2423C100D7C5}"/>
              </a:ext>
            </a:extLst>
          </p:cNvPr>
          <p:cNvSpPr txBox="1"/>
          <p:nvPr/>
        </p:nvSpPr>
        <p:spPr>
          <a:xfrm>
            <a:off x="477836" y="1783686"/>
            <a:ext cx="7776477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To all participants 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8C9EEF2-12EF-6742-9E72-78A451EAF230}"/>
              </a:ext>
            </a:extLst>
          </p:cNvPr>
          <p:cNvCxnSpPr/>
          <p:nvPr/>
        </p:nvCxnSpPr>
        <p:spPr bwMode="auto">
          <a:xfrm>
            <a:off x="476518" y="6168980"/>
            <a:ext cx="11217499" cy="0"/>
          </a:xfrm>
          <a:prstGeom prst="line">
            <a:avLst/>
          </a:prstGeom>
          <a:noFill/>
          <a:ln w="19050" cap="flat" cmpd="sng" algn="ctr">
            <a:solidFill>
              <a:srgbClr val="50B4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" name="Rectangle 2">
            <a:extLst>
              <a:ext uri="{FF2B5EF4-FFF2-40B4-BE49-F238E27FC236}">
                <a16:creationId xmlns:a16="http://schemas.microsoft.com/office/drawing/2014/main" id="{8123CB26-77A6-0847-9E7E-0D226A3E799F}"/>
              </a:ext>
            </a:extLst>
          </p:cNvPr>
          <p:cNvSpPr txBox="1">
            <a:spLocks noChangeArrowheads="1"/>
          </p:cNvSpPr>
          <p:nvPr/>
        </p:nvSpPr>
        <p:spPr>
          <a:xfrm>
            <a:off x="477839" y="334800"/>
            <a:ext cx="11233150" cy="55102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1" dirty="0"/>
              <a:t>Acknowledgments</a:t>
            </a:r>
          </a:p>
        </p:txBody>
      </p:sp>
      <p:sp>
        <p:nvSpPr>
          <p:cNvPr id="14" name="Foliennummernplatzhalter 1">
            <a:extLst>
              <a:ext uri="{FF2B5EF4-FFF2-40B4-BE49-F238E27FC236}">
                <a16:creationId xmlns:a16="http://schemas.microsoft.com/office/drawing/2014/main" id="{B1222CC1-5A56-ED4F-96F7-BA05E71FBDB4}"/>
              </a:ext>
            </a:extLst>
          </p:cNvPr>
          <p:cNvSpPr txBox="1">
            <a:spLocks/>
          </p:cNvSpPr>
          <p:nvPr/>
        </p:nvSpPr>
        <p:spPr>
          <a:xfrm>
            <a:off x="385078" y="6349881"/>
            <a:ext cx="2671668" cy="3077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50000"/>
              </a:spcBef>
              <a:spcAft>
                <a:spcPct val="0"/>
              </a:spcAft>
            </a:pPr>
            <a:r>
              <a:rPr lang="en-US" sz="1400" dirty="0"/>
              <a:t>HCI 2021-2022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8123CB26-77A6-0847-9E7E-0D226A3E799F}"/>
              </a:ext>
            </a:extLst>
          </p:cNvPr>
          <p:cNvSpPr txBox="1">
            <a:spLocks noChangeArrowheads="1"/>
          </p:cNvSpPr>
          <p:nvPr/>
        </p:nvSpPr>
        <p:spPr>
          <a:xfrm>
            <a:off x="477839" y="3794071"/>
            <a:ext cx="11233150" cy="55102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1" dirty="0"/>
              <a:t>Bibliography  </a:t>
            </a:r>
          </a:p>
        </p:txBody>
      </p:sp>
      <p:sp>
        <p:nvSpPr>
          <p:cNvPr id="2" name="Rectângulo 1"/>
          <p:cNvSpPr/>
          <p:nvPr/>
        </p:nvSpPr>
        <p:spPr>
          <a:xfrm>
            <a:off x="605424" y="4596432"/>
            <a:ext cx="11281776" cy="707886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Cooper, A., R. Reimann, and D. Cronin, </a:t>
            </a:r>
            <a:r>
              <a:rPr lang="en-US" sz="2000" i="1" dirty="0"/>
              <a:t>About Face 3 The Essentials of Interaction Design</a:t>
            </a:r>
            <a:r>
              <a:rPr lang="en-US" sz="2000" dirty="0"/>
              <a:t>. Wiley Publishing, Inc., 2007</a:t>
            </a:r>
          </a:p>
        </p:txBody>
      </p:sp>
    </p:spTree>
    <p:extLst>
      <p:ext uri="{BB962C8B-B14F-4D97-AF65-F5344CB8AC3E}">
        <p14:creationId xmlns:p14="http://schemas.microsoft.com/office/powerpoint/2010/main" val="38242461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A0444A69-BE00-3241-983C-B54ED0DD8D1E}"/>
              </a:ext>
            </a:extLst>
          </p:cNvPr>
          <p:cNvSpPr txBox="1">
            <a:spLocks noChangeArrowheads="1"/>
          </p:cNvSpPr>
          <p:nvPr/>
        </p:nvSpPr>
        <p:spPr>
          <a:xfrm>
            <a:off x="477839" y="334800"/>
            <a:ext cx="11233150" cy="55102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1" dirty="0"/>
              <a:t>Introduction</a:t>
            </a:r>
          </a:p>
        </p:txBody>
      </p:sp>
      <p:sp>
        <p:nvSpPr>
          <p:cNvPr id="6" name="Foliennummernplatzhalter 1">
            <a:extLst>
              <a:ext uri="{FF2B5EF4-FFF2-40B4-BE49-F238E27FC236}">
                <a16:creationId xmlns:a16="http://schemas.microsoft.com/office/drawing/2014/main" id="{03DC3EE4-7F5E-4D42-9623-842BF21FF48E}"/>
              </a:ext>
            </a:extLst>
          </p:cNvPr>
          <p:cNvSpPr txBox="1">
            <a:spLocks/>
          </p:cNvSpPr>
          <p:nvPr/>
        </p:nvSpPr>
        <p:spPr>
          <a:xfrm>
            <a:off x="11018520" y="6349881"/>
            <a:ext cx="732646" cy="3077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ct val="50000"/>
              </a:spcBef>
              <a:spcAft>
                <a:spcPct val="0"/>
              </a:spcAft>
            </a:pPr>
            <a:fld id="{A06316EC-39FF-4C97-AA6E-29B761CE3E45}" type="slidenum">
              <a:rPr lang="en-US" sz="1400" smtClean="0">
                <a:latin typeface="+mj-lt"/>
              </a:rPr>
              <a:pPr algn="r">
                <a:spcBef>
                  <a:spcPct val="50000"/>
                </a:spcBef>
                <a:spcAft>
                  <a:spcPct val="0"/>
                </a:spcAft>
              </a:pPr>
              <a:t>2</a:t>
            </a:fld>
            <a:endParaRPr lang="en-US" sz="1400"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C6878B-5E93-F341-AC77-2423C100D7C5}"/>
              </a:ext>
            </a:extLst>
          </p:cNvPr>
          <p:cNvSpPr txBox="1"/>
          <p:nvPr/>
        </p:nvSpPr>
        <p:spPr>
          <a:xfrm>
            <a:off x="476518" y="1742793"/>
            <a:ext cx="9639557" cy="286232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Font typeface="Wingdings" panose="020B0604020202020204" pitchFamily="34" charset="0"/>
              <a:buChar char="Ø"/>
            </a:pPr>
            <a:r>
              <a:rPr lang="en-US" sz="2000" dirty="0">
                <a:latin typeface="+mj-lt"/>
              </a:rPr>
              <a:t>Personal finance is important for everyone and it was never easy to manage.</a:t>
            </a:r>
            <a:endParaRPr lang="pt-PT" sz="2000" dirty="0">
              <a:cs typeface="Calibri"/>
            </a:endParaRPr>
          </a:p>
          <a:p>
            <a:pPr marL="342900" indent="-342900">
              <a:buFont typeface="Wingdings"/>
              <a:buChar char="Ø"/>
            </a:pPr>
            <a:endParaRPr lang="en-US" sz="2000" dirty="0">
              <a:latin typeface="+mj-lt"/>
              <a:cs typeface="Calibri Light" panose="020F0302020204030204"/>
            </a:endParaRPr>
          </a:p>
          <a:p>
            <a:pPr marL="342900" indent="-342900">
              <a:buFont typeface="Wingdings" panose="020B0604020202020204" pitchFamily="34" charset="0"/>
              <a:buChar char="Ø"/>
            </a:pPr>
            <a:r>
              <a:rPr lang="en-US" sz="2000" dirty="0">
                <a:latin typeface="+mj-lt"/>
              </a:rPr>
              <a:t>Financial strategies depend on earnings, living requirements, goals and desires. </a:t>
            </a:r>
            <a:endParaRPr lang="en-US" sz="2000" dirty="0">
              <a:latin typeface="+mj-lt"/>
              <a:cs typeface="Calibri Light"/>
            </a:endParaRPr>
          </a:p>
          <a:p>
            <a:pPr marL="342900" indent="-342900">
              <a:buFont typeface="Wingdings"/>
              <a:buChar char="Ø"/>
            </a:pPr>
            <a:endParaRPr lang="en-US" sz="2000" dirty="0">
              <a:latin typeface="+mj-lt"/>
              <a:cs typeface="Calibri Light"/>
            </a:endParaRPr>
          </a:p>
          <a:p>
            <a:pPr marL="342900" indent="-342900">
              <a:buFont typeface="Wingdings" panose="020B0604020202020204" pitchFamily="34" charset="0"/>
              <a:buChar char="Ø"/>
            </a:pPr>
            <a:r>
              <a:rPr lang="en-US" sz="2000" dirty="0">
                <a:latin typeface="+mj-lt"/>
              </a:rPr>
              <a:t>The purpose of our app is to help people that have little financial literacy manage their money.</a:t>
            </a:r>
            <a:endParaRPr lang="en-US" sz="2000" dirty="0">
              <a:latin typeface="+mj-lt"/>
              <a:cs typeface="Calibri Light"/>
            </a:endParaRPr>
          </a:p>
          <a:p>
            <a:pPr marL="342900" indent="-342900">
              <a:buFont typeface="Wingdings" panose="020B0604020202020204" pitchFamily="34" charset="0"/>
              <a:buChar char="Ø"/>
            </a:pPr>
            <a:endParaRPr lang="en-US" sz="2000" dirty="0">
              <a:latin typeface="+mj-lt"/>
              <a:cs typeface="Calibri Light"/>
            </a:endParaRPr>
          </a:p>
          <a:p>
            <a:pPr marL="342900" indent="-342900">
              <a:buFont typeface="Wingdings" panose="020B0604020202020204" pitchFamily="34" charset="0"/>
              <a:buChar char="Ø"/>
            </a:pPr>
            <a:r>
              <a:rPr lang="en-US" sz="2000" dirty="0">
                <a:latin typeface="+mj-lt"/>
              </a:rPr>
              <a:t>We intend to develop a user-friendly personal finance management app.</a:t>
            </a:r>
            <a:endParaRPr lang="en-US" sz="2000" dirty="0">
              <a:latin typeface="+mj-lt"/>
              <a:cs typeface="Calibri Light"/>
            </a:endParaRPr>
          </a:p>
          <a:p>
            <a:endParaRPr lang="en-US" sz="2000" dirty="0">
              <a:latin typeface="+mj-lt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8C9EEF2-12EF-6742-9E72-78A451EAF230}"/>
              </a:ext>
            </a:extLst>
          </p:cNvPr>
          <p:cNvCxnSpPr/>
          <p:nvPr/>
        </p:nvCxnSpPr>
        <p:spPr bwMode="auto">
          <a:xfrm>
            <a:off x="476518" y="6168980"/>
            <a:ext cx="11217499" cy="0"/>
          </a:xfrm>
          <a:prstGeom prst="line">
            <a:avLst/>
          </a:prstGeom>
          <a:noFill/>
          <a:ln w="19050" cap="flat" cmpd="sng" algn="ctr">
            <a:solidFill>
              <a:srgbClr val="50B4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" name="Foliennummernplatzhalter 1">
            <a:extLst>
              <a:ext uri="{FF2B5EF4-FFF2-40B4-BE49-F238E27FC236}">
                <a16:creationId xmlns:a16="http://schemas.microsoft.com/office/drawing/2014/main" id="{B1222CC1-5A56-ED4F-96F7-BA05E71FBDB4}"/>
              </a:ext>
            </a:extLst>
          </p:cNvPr>
          <p:cNvSpPr txBox="1">
            <a:spLocks/>
          </p:cNvSpPr>
          <p:nvPr/>
        </p:nvSpPr>
        <p:spPr>
          <a:xfrm>
            <a:off x="385078" y="6349881"/>
            <a:ext cx="3306812" cy="3077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50000"/>
              </a:spcBef>
              <a:spcAft>
                <a:spcPct val="0"/>
              </a:spcAft>
            </a:pPr>
            <a:r>
              <a:rPr lang="en-US" sz="1400" dirty="0">
                <a:latin typeface="+mj-lt"/>
              </a:rPr>
              <a:t>HCI 2021-2022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40E86BAC-A388-D1B2-B393-B96879D8BF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2931" y="854058"/>
            <a:ext cx="5178678" cy="43088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 algn="l" defTabSz="504000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9pPr>
          </a:lstStyle>
          <a:p>
            <a:r>
              <a:rPr lang="en-US" sz="2800" kern="0" dirty="0">
                <a:solidFill>
                  <a:srgbClr val="50B400"/>
                </a:solidFill>
              </a:rPr>
              <a:t>Personal Finance Management App</a:t>
            </a:r>
          </a:p>
        </p:txBody>
      </p:sp>
    </p:spTree>
    <p:extLst>
      <p:ext uri="{BB962C8B-B14F-4D97-AF65-F5344CB8AC3E}">
        <p14:creationId xmlns:p14="http://schemas.microsoft.com/office/powerpoint/2010/main" val="20160896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88E39A3-25F3-564A-86DB-E6AB9225D4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328" r="26337"/>
          <a:stretch/>
        </p:blipFill>
        <p:spPr>
          <a:xfrm>
            <a:off x="9822825" y="531654"/>
            <a:ext cx="2369175" cy="2794705"/>
          </a:xfrm>
          <a:prstGeom prst="rect">
            <a:avLst/>
          </a:prstGeom>
        </p:spPr>
      </p:pic>
      <p:sp>
        <p:nvSpPr>
          <p:cNvPr id="6" name="Foliennummernplatzhalter 1">
            <a:extLst>
              <a:ext uri="{FF2B5EF4-FFF2-40B4-BE49-F238E27FC236}">
                <a16:creationId xmlns:a16="http://schemas.microsoft.com/office/drawing/2014/main" id="{03DC3EE4-7F5E-4D42-9623-842BF21FF48E}"/>
              </a:ext>
            </a:extLst>
          </p:cNvPr>
          <p:cNvSpPr txBox="1">
            <a:spLocks/>
          </p:cNvSpPr>
          <p:nvPr/>
        </p:nvSpPr>
        <p:spPr>
          <a:xfrm>
            <a:off x="11018520" y="6349881"/>
            <a:ext cx="732646" cy="3077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ct val="50000"/>
              </a:spcBef>
              <a:spcAft>
                <a:spcPct val="0"/>
              </a:spcAft>
            </a:pPr>
            <a:fld id="{A06316EC-39FF-4C97-AA6E-29B761CE3E45}" type="slidenum">
              <a:rPr lang="en-US" sz="1400" smtClean="0">
                <a:latin typeface="+mj-lt"/>
              </a:rPr>
              <a:pPr algn="r">
                <a:spcBef>
                  <a:spcPct val="50000"/>
                </a:spcBef>
                <a:spcAft>
                  <a:spcPct val="0"/>
                </a:spcAft>
              </a:pPr>
              <a:t>3</a:t>
            </a:fld>
            <a:endParaRPr lang="en-US" sz="1400">
              <a:latin typeface="+mj-lt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8C9EEF2-12EF-6742-9E72-78A451EAF230}"/>
              </a:ext>
            </a:extLst>
          </p:cNvPr>
          <p:cNvCxnSpPr/>
          <p:nvPr/>
        </p:nvCxnSpPr>
        <p:spPr bwMode="auto">
          <a:xfrm>
            <a:off x="476518" y="6168980"/>
            <a:ext cx="11217499" cy="0"/>
          </a:xfrm>
          <a:prstGeom prst="line">
            <a:avLst/>
          </a:prstGeom>
          <a:noFill/>
          <a:ln w="19050" cap="flat" cmpd="sng" algn="ctr">
            <a:solidFill>
              <a:srgbClr val="50B4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4" name="Rectangle 2">
            <a:extLst>
              <a:ext uri="{FF2B5EF4-FFF2-40B4-BE49-F238E27FC236}">
                <a16:creationId xmlns:a16="http://schemas.microsoft.com/office/drawing/2014/main" id="{9FD51810-9772-5648-B7D2-55A94A12203C}"/>
              </a:ext>
            </a:extLst>
          </p:cNvPr>
          <p:cNvSpPr txBox="1">
            <a:spLocks noChangeArrowheads="1"/>
          </p:cNvSpPr>
          <p:nvPr/>
        </p:nvSpPr>
        <p:spPr>
          <a:xfrm>
            <a:off x="477839" y="334800"/>
            <a:ext cx="11233150" cy="55102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1" dirty="0"/>
              <a:t>Project Objectives</a:t>
            </a:r>
          </a:p>
        </p:txBody>
      </p:sp>
      <p:sp>
        <p:nvSpPr>
          <p:cNvPr id="9" name="Foliennummernplatzhalter 1">
            <a:extLst>
              <a:ext uri="{FF2B5EF4-FFF2-40B4-BE49-F238E27FC236}">
                <a16:creationId xmlns:a16="http://schemas.microsoft.com/office/drawing/2014/main" id="{B1222CC1-5A56-ED4F-96F7-BA05E71FBDB4}"/>
              </a:ext>
            </a:extLst>
          </p:cNvPr>
          <p:cNvSpPr txBox="1">
            <a:spLocks/>
          </p:cNvSpPr>
          <p:nvPr/>
        </p:nvSpPr>
        <p:spPr>
          <a:xfrm>
            <a:off x="537478" y="6349881"/>
            <a:ext cx="3306812" cy="3077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50000"/>
              </a:spcBef>
              <a:spcAft>
                <a:spcPct val="0"/>
              </a:spcAft>
            </a:pPr>
            <a:r>
              <a:rPr lang="en-US" sz="1400" dirty="0"/>
              <a:t>HCI 2021-2022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5D4D25B3-AA29-2747-72D2-CC3D05B053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2930" y="854058"/>
            <a:ext cx="5404915" cy="86177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 algn="l" defTabSz="504000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9pPr>
          </a:lstStyle>
          <a:p>
            <a:r>
              <a:rPr lang="en-US" sz="2800" kern="0" dirty="0">
                <a:solidFill>
                  <a:srgbClr val="50B400"/>
                </a:solidFill>
              </a:rPr>
              <a:t>Personal Finance Management App</a:t>
            </a:r>
          </a:p>
          <a:p>
            <a:endParaRPr lang="en-US" sz="2800" kern="0" dirty="0">
              <a:solidFill>
                <a:srgbClr val="50B400"/>
              </a:solidFill>
            </a:endParaRPr>
          </a:p>
        </p:txBody>
      </p:sp>
      <p:sp>
        <p:nvSpPr>
          <p:cNvPr id="12" name="TextBox 7">
            <a:extLst>
              <a:ext uri="{FF2B5EF4-FFF2-40B4-BE49-F238E27FC236}">
                <a16:creationId xmlns:a16="http://schemas.microsoft.com/office/drawing/2014/main" id="{67B17292-8080-2BB1-D9DE-459C9A4FCD4F}"/>
              </a:ext>
            </a:extLst>
          </p:cNvPr>
          <p:cNvSpPr txBox="1"/>
          <p:nvPr/>
        </p:nvSpPr>
        <p:spPr>
          <a:xfrm>
            <a:off x="345268" y="1603799"/>
            <a:ext cx="11039575" cy="313932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b="1" dirty="0">
                <a:latin typeface="+mj-lt"/>
              </a:rPr>
              <a:t>High-level goals</a:t>
            </a:r>
            <a:endParaRPr lang="en-US" dirty="0">
              <a:latin typeface="+mj-lt"/>
            </a:endParaRPr>
          </a:p>
          <a:p>
            <a:pPr marL="718820" indent="-365125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Develop an App that permits users to manage their finances in a simple way.</a:t>
            </a:r>
            <a:endParaRPr lang="en-US" dirty="0">
              <a:latin typeface="+mj-lt"/>
              <a:cs typeface="Calibri Light"/>
            </a:endParaRPr>
          </a:p>
          <a:p>
            <a:pPr marL="718820" indent="-365125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Allow users to plan their budgets and savings, according to their goals.</a:t>
            </a:r>
            <a:endParaRPr lang="en-US" dirty="0">
              <a:latin typeface="+mj-lt"/>
              <a:cs typeface="Calibri Light" panose="020F0302020204030204"/>
            </a:endParaRPr>
          </a:p>
          <a:p>
            <a:pPr marL="718820" indent="-365125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Let users strongly control their daily expenses.</a:t>
            </a:r>
            <a:endParaRPr lang="en-US" dirty="0">
              <a:latin typeface="+mj-lt"/>
              <a:cs typeface="Calibri Light" panose="020F0302020204030204"/>
            </a:endParaRPr>
          </a:p>
          <a:p>
            <a:pPr marL="718820" indent="-342900">
              <a:buFont typeface="Arial" panose="020B0604020202020204" pitchFamily="34" charset="0"/>
              <a:buChar char="•"/>
            </a:pPr>
            <a:endParaRPr lang="en-US" dirty="0">
              <a:latin typeface="+mj-lt"/>
              <a:cs typeface="Calibri Light" panose="020F0302020204030204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b="1" dirty="0">
                <a:latin typeface="+mj-lt"/>
              </a:rPr>
              <a:t>Expected outcomes</a:t>
            </a:r>
          </a:p>
          <a:p>
            <a:pPr marL="718820" indent="-365125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We aim for a semi-functional application with a minimalist and intuitive interface.</a:t>
            </a:r>
            <a:endParaRPr lang="en-US" dirty="0">
              <a:latin typeface="+mj-lt"/>
              <a:cs typeface="Calibri Light" panose="020F0302020204030204"/>
            </a:endParaRPr>
          </a:p>
          <a:p>
            <a:pPr marL="718820" indent="-365125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  <a:cs typeface="Calibri Light" panose="020F0302020204030204"/>
              </a:rPr>
              <a:t>We achieved it as expected! As shown by our user test results.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+mj-lt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b="1" dirty="0">
                <a:latin typeface="+mj-lt"/>
              </a:rPr>
              <a:t>The benefits</a:t>
            </a:r>
          </a:p>
          <a:p>
            <a:pPr marL="718820" indent="-34290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Provide an easy way for users to organize their budgets and savings for their goals.</a:t>
            </a:r>
            <a:endParaRPr lang="en-US" dirty="0">
              <a:latin typeface="+mj-lt"/>
              <a:cs typeface="Calibri Light" panose="020F03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7794215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1">
            <a:extLst>
              <a:ext uri="{FF2B5EF4-FFF2-40B4-BE49-F238E27FC236}">
                <a16:creationId xmlns:a16="http://schemas.microsoft.com/office/drawing/2014/main" id="{03DC3EE4-7F5E-4D42-9623-842BF21FF48E}"/>
              </a:ext>
            </a:extLst>
          </p:cNvPr>
          <p:cNvSpPr txBox="1">
            <a:spLocks/>
          </p:cNvSpPr>
          <p:nvPr/>
        </p:nvSpPr>
        <p:spPr>
          <a:xfrm>
            <a:off x="11018520" y="6349881"/>
            <a:ext cx="732646" cy="3077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ct val="50000"/>
              </a:spcBef>
              <a:spcAft>
                <a:spcPct val="0"/>
              </a:spcAft>
            </a:pPr>
            <a:fld id="{A06316EC-39FF-4C97-AA6E-29B761CE3E45}" type="slidenum">
              <a:rPr lang="en-US" sz="1400" smtClean="0">
                <a:latin typeface="+mj-lt"/>
              </a:rPr>
              <a:pPr algn="r">
                <a:spcBef>
                  <a:spcPct val="50000"/>
                </a:spcBef>
                <a:spcAft>
                  <a:spcPct val="0"/>
                </a:spcAft>
              </a:pPr>
              <a:t>4</a:t>
            </a:fld>
            <a:endParaRPr lang="en-US" sz="1400">
              <a:latin typeface="+mj-lt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8C9EEF2-12EF-6742-9E72-78A451EAF230}"/>
              </a:ext>
            </a:extLst>
          </p:cNvPr>
          <p:cNvCxnSpPr/>
          <p:nvPr/>
        </p:nvCxnSpPr>
        <p:spPr bwMode="auto">
          <a:xfrm>
            <a:off x="476518" y="6168980"/>
            <a:ext cx="11217499" cy="0"/>
          </a:xfrm>
          <a:prstGeom prst="line">
            <a:avLst/>
          </a:prstGeom>
          <a:noFill/>
          <a:ln w="19050" cap="flat" cmpd="sng" algn="ctr">
            <a:solidFill>
              <a:srgbClr val="50B4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0AA56299-6EE6-7F41-948F-884B3199B5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5987" y="1433281"/>
            <a:ext cx="3175000" cy="1524000"/>
          </a:xfrm>
          <a:prstGeom prst="rect">
            <a:avLst/>
          </a:prstGeom>
        </p:spPr>
      </p:pic>
      <p:sp>
        <p:nvSpPr>
          <p:cNvPr id="15" name="Rectangle 2">
            <a:extLst>
              <a:ext uri="{FF2B5EF4-FFF2-40B4-BE49-F238E27FC236}">
                <a16:creationId xmlns:a16="http://schemas.microsoft.com/office/drawing/2014/main" id="{09322590-479D-BF42-8D4E-909F8CC3367F}"/>
              </a:ext>
            </a:extLst>
          </p:cNvPr>
          <p:cNvSpPr txBox="1">
            <a:spLocks noChangeArrowheads="1"/>
          </p:cNvSpPr>
          <p:nvPr/>
        </p:nvSpPr>
        <p:spPr>
          <a:xfrm>
            <a:off x="477839" y="334800"/>
            <a:ext cx="11233150" cy="55102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1" dirty="0"/>
              <a:t>Personas</a:t>
            </a:r>
          </a:p>
        </p:txBody>
      </p:sp>
      <p:sp>
        <p:nvSpPr>
          <p:cNvPr id="9" name="Foliennummernplatzhalter 1">
            <a:extLst>
              <a:ext uri="{FF2B5EF4-FFF2-40B4-BE49-F238E27FC236}">
                <a16:creationId xmlns:a16="http://schemas.microsoft.com/office/drawing/2014/main" id="{B1222CC1-5A56-ED4F-96F7-BA05E71FBDB4}"/>
              </a:ext>
            </a:extLst>
          </p:cNvPr>
          <p:cNvSpPr txBox="1">
            <a:spLocks/>
          </p:cNvSpPr>
          <p:nvPr/>
        </p:nvSpPr>
        <p:spPr>
          <a:xfrm>
            <a:off x="537478" y="6349881"/>
            <a:ext cx="3306812" cy="3077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50000"/>
              </a:spcBef>
              <a:spcAft>
                <a:spcPct val="0"/>
              </a:spcAft>
            </a:pPr>
            <a:r>
              <a:rPr lang="en-US" sz="1400" dirty="0"/>
              <a:t>HCI 2021-2022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4137697A-F742-940A-B7C1-E575452D91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2931" y="854058"/>
            <a:ext cx="5345921" cy="86177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 algn="l" defTabSz="504000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9pPr>
          </a:lstStyle>
          <a:p>
            <a:r>
              <a:rPr lang="en-US" sz="2800" kern="0" dirty="0">
                <a:solidFill>
                  <a:srgbClr val="50B400"/>
                </a:solidFill>
              </a:rPr>
              <a:t>Personal Finance Management App</a:t>
            </a:r>
          </a:p>
          <a:p>
            <a:endParaRPr lang="en-US" sz="2800" kern="0" dirty="0">
              <a:solidFill>
                <a:srgbClr val="50B400"/>
              </a:solidFill>
            </a:endParaRPr>
          </a:p>
        </p:txBody>
      </p:sp>
      <p:sp>
        <p:nvSpPr>
          <p:cNvPr id="12" name="TextBox 7">
            <a:extLst>
              <a:ext uri="{FF2B5EF4-FFF2-40B4-BE49-F238E27FC236}">
                <a16:creationId xmlns:a16="http://schemas.microsoft.com/office/drawing/2014/main" id="{A70246DC-688B-4DB7-B03F-35E46E87D983}"/>
              </a:ext>
            </a:extLst>
          </p:cNvPr>
          <p:cNvSpPr txBox="1"/>
          <p:nvPr/>
        </p:nvSpPr>
        <p:spPr>
          <a:xfrm>
            <a:off x="887065" y="2180690"/>
            <a:ext cx="6912520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People that have little literacy on finance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  <a:cs typeface="Calibri Light"/>
              </a:rPr>
              <a:t>People with poor money management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18B1D698-7F3B-9174-43CE-EB764B930811}"/>
              </a:ext>
            </a:extLst>
          </p:cNvPr>
          <p:cNvSpPr txBox="1"/>
          <p:nvPr/>
        </p:nvSpPr>
        <p:spPr>
          <a:xfrm>
            <a:off x="582931" y="1715832"/>
            <a:ext cx="278826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pt-PT" sz="2200" b="1" dirty="0">
                <a:latin typeface="+mj-lt"/>
              </a:rPr>
              <a:t>Target </a:t>
            </a:r>
            <a:r>
              <a:rPr lang="pt-PT" sz="2200" b="1" dirty="0" err="1">
                <a:latin typeface="+mj-lt"/>
              </a:rPr>
              <a:t>Users</a:t>
            </a:r>
            <a:endParaRPr lang="pt-PT" sz="22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676915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1">
            <a:extLst>
              <a:ext uri="{FF2B5EF4-FFF2-40B4-BE49-F238E27FC236}">
                <a16:creationId xmlns:a16="http://schemas.microsoft.com/office/drawing/2014/main" id="{03DC3EE4-7F5E-4D42-9623-842BF21FF48E}"/>
              </a:ext>
            </a:extLst>
          </p:cNvPr>
          <p:cNvSpPr txBox="1">
            <a:spLocks/>
          </p:cNvSpPr>
          <p:nvPr/>
        </p:nvSpPr>
        <p:spPr>
          <a:xfrm>
            <a:off x="11018520" y="6349881"/>
            <a:ext cx="732646" cy="3077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ct val="50000"/>
              </a:spcBef>
              <a:spcAft>
                <a:spcPct val="0"/>
              </a:spcAft>
            </a:pPr>
            <a:fld id="{A06316EC-39FF-4C97-AA6E-29B761CE3E45}" type="slidenum">
              <a:rPr lang="en-US" sz="1400" smtClean="0">
                <a:latin typeface="+mj-lt"/>
              </a:rPr>
              <a:pPr algn="r">
                <a:spcBef>
                  <a:spcPct val="50000"/>
                </a:spcBef>
                <a:spcAft>
                  <a:spcPct val="0"/>
                </a:spcAft>
              </a:pPr>
              <a:t>5</a:t>
            </a:fld>
            <a:endParaRPr lang="en-US" sz="1400">
              <a:latin typeface="+mj-lt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8C9EEF2-12EF-6742-9E72-78A451EAF230}"/>
              </a:ext>
            </a:extLst>
          </p:cNvPr>
          <p:cNvCxnSpPr/>
          <p:nvPr/>
        </p:nvCxnSpPr>
        <p:spPr bwMode="auto">
          <a:xfrm>
            <a:off x="476518" y="6168980"/>
            <a:ext cx="11217499" cy="0"/>
          </a:xfrm>
          <a:prstGeom prst="line">
            <a:avLst/>
          </a:prstGeom>
          <a:noFill/>
          <a:ln w="19050" cap="flat" cmpd="sng" algn="ctr">
            <a:solidFill>
              <a:srgbClr val="50B4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" name="Rectangle 2">
            <a:extLst>
              <a:ext uri="{FF2B5EF4-FFF2-40B4-BE49-F238E27FC236}">
                <a16:creationId xmlns:a16="http://schemas.microsoft.com/office/drawing/2014/main" id="{09322590-479D-BF42-8D4E-909F8CC3367F}"/>
              </a:ext>
            </a:extLst>
          </p:cNvPr>
          <p:cNvSpPr txBox="1">
            <a:spLocks noChangeArrowheads="1"/>
          </p:cNvSpPr>
          <p:nvPr/>
        </p:nvSpPr>
        <p:spPr>
          <a:xfrm>
            <a:off x="477839" y="334800"/>
            <a:ext cx="11233150" cy="55102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1" dirty="0"/>
              <a:t>Persona 1</a:t>
            </a:r>
          </a:p>
        </p:txBody>
      </p:sp>
      <p:sp>
        <p:nvSpPr>
          <p:cNvPr id="9" name="Foliennummernplatzhalter 1">
            <a:extLst>
              <a:ext uri="{FF2B5EF4-FFF2-40B4-BE49-F238E27FC236}">
                <a16:creationId xmlns:a16="http://schemas.microsoft.com/office/drawing/2014/main" id="{B1222CC1-5A56-ED4F-96F7-BA05E71FBDB4}"/>
              </a:ext>
            </a:extLst>
          </p:cNvPr>
          <p:cNvSpPr txBox="1">
            <a:spLocks/>
          </p:cNvSpPr>
          <p:nvPr/>
        </p:nvSpPr>
        <p:spPr>
          <a:xfrm>
            <a:off x="537478" y="6349881"/>
            <a:ext cx="3306812" cy="3077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50000"/>
              </a:spcBef>
              <a:spcAft>
                <a:spcPct val="0"/>
              </a:spcAft>
            </a:pPr>
            <a:r>
              <a:rPr lang="en-US" sz="1400" dirty="0"/>
              <a:t>HCI 2021-2022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4137697A-F742-940A-B7C1-E575452D91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2931" y="854058"/>
            <a:ext cx="5345921" cy="86177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 algn="l" defTabSz="504000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9pPr>
          </a:lstStyle>
          <a:p>
            <a:r>
              <a:rPr lang="en-US" sz="2800" kern="0" dirty="0">
                <a:solidFill>
                  <a:srgbClr val="50B400"/>
                </a:solidFill>
              </a:rPr>
              <a:t>Personal Finance Management App</a:t>
            </a:r>
          </a:p>
          <a:p>
            <a:endParaRPr lang="en-US" sz="2800" kern="0" dirty="0">
              <a:solidFill>
                <a:srgbClr val="50B400"/>
              </a:solidFill>
            </a:endParaRPr>
          </a:p>
        </p:txBody>
      </p:sp>
      <p:graphicFrame>
        <p:nvGraphicFramePr>
          <p:cNvPr id="14" name="Tabela 3">
            <a:extLst>
              <a:ext uri="{FF2B5EF4-FFF2-40B4-BE49-F238E27FC236}">
                <a16:creationId xmlns:a16="http://schemas.microsoft.com/office/drawing/2014/main" id="{1F8E7BCF-98B5-B100-997C-546F2DB02E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1324830"/>
              </p:ext>
            </p:extLst>
          </p:nvPr>
        </p:nvGraphicFramePr>
        <p:xfrm>
          <a:off x="-233796" y="1714499"/>
          <a:ext cx="8359142" cy="366293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79571">
                  <a:extLst>
                    <a:ext uri="{9D8B030D-6E8A-4147-A177-3AD203B41FA5}">
                      <a16:colId xmlns:a16="http://schemas.microsoft.com/office/drawing/2014/main" val="3774661406"/>
                    </a:ext>
                  </a:extLst>
                </a:gridCol>
                <a:gridCol w="4179571">
                  <a:extLst>
                    <a:ext uri="{9D8B030D-6E8A-4147-A177-3AD203B41FA5}">
                      <a16:colId xmlns:a16="http://schemas.microsoft.com/office/drawing/2014/main" val="3404314894"/>
                    </a:ext>
                  </a:extLst>
                </a:gridCol>
              </a:tblGrid>
              <a:tr h="453333">
                <a:tc>
                  <a:txBody>
                    <a:bodyPr/>
                    <a:lstStyle/>
                    <a:p>
                      <a:pPr algn="r"/>
                      <a:r>
                        <a:rPr lang="pt-PT" sz="2200" b="1">
                          <a:latin typeface="Calibri Light"/>
                        </a:rPr>
                        <a:t>Persona</a:t>
                      </a:r>
                    </a:p>
                  </a:txBody>
                  <a:tcPr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PT" sz="2200" err="1">
                          <a:latin typeface="Calibri Light"/>
                        </a:rPr>
                        <a:t>Scholarship</a:t>
                      </a:r>
                      <a:r>
                        <a:rPr lang="pt-PT" sz="2200">
                          <a:latin typeface="Calibri Light"/>
                        </a:rPr>
                        <a:t> </a:t>
                      </a:r>
                      <a:r>
                        <a:rPr lang="pt-PT" sz="2200" err="1">
                          <a:latin typeface="Calibri Light"/>
                        </a:rPr>
                        <a:t>holder</a:t>
                      </a:r>
                    </a:p>
                  </a:txBody>
                  <a:tcPr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3485937"/>
                  </a:ext>
                </a:extLst>
              </a:tr>
              <a:tr h="453333">
                <a:tc>
                  <a:txBody>
                    <a:bodyPr/>
                    <a:lstStyle/>
                    <a:p>
                      <a:pPr algn="r"/>
                      <a:r>
                        <a:rPr lang="pt-PT" sz="2200" b="1" err="1">
                          <a:latin typeface="Calibri Light"/>
                        </a:rPr>
                        <a:t>Name</a:t>
                      </a:r>
                      <a:r>
                        <a:rPr lang="pt-PT" sz="2200" b="1">
                          <a:latin typeface="Calibri Light"/>
                        </a:rPr>
                        <a:t>, Age, Gender</a:t>
                      </a:r>
                    </a:p>
                  </a:txBody>
                  <a:tcPr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PT" sz="2200">
                          <a:latin typeface="Calibri Light"/>
                        </a:rPr>
                        <a:t>Ana Bela, 22 y/o, </a:t>
                      </a:r>
                      <a:r>
                        <a:rPr lang="pt-PT" sz="2200" err="1">
                          <a:latin typeface="Calibri Light"/>
                        </a:rPr>
                        <a:t>Female</a:t>
                      </a:r>
                    </a:p>
                  </a:txBody>
                  <a:tcPr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84630035"/>
                  </a:ext>
                </a:extLst>
              </a:tr>
              <a:tr h="444266">
                <a:tc>
                  <a:txBody>
                    <a:bodyPr/>
                    <a:lstStyle/>
                    <a:p>
                      <a:pPr algn="r"/>
                      <a:r>
                        <a:rPr lang="pt-PT" sz="2200" b="1">
                          <a:latin typeface="Calibri Light"/>
                        </a:rPr>
                        <a:t>Job</a:t>
                      </a:r>
                    </a:p>
                  </a:txBody>
                  <a:tcPr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PT" sz="2200" err="1">
                          <a:latin typeface="Calibri Light"/>
                        </a:rPr>
                        <a:t>Student</a:t>
                      </a:r>
                      <a:r>
                        <a:rPr lang="pt-PT" sz="2200">
                          <a:latin typeface="Calibri Light"/>
                        </a:rPr>
                        <a:t> </a:t>
                      </a:r>
                      <a:r>
                        <a:rPr lang="pt-PT" sz="2200" err="1">
                          <a:latin typeface="Calibri Light"/>
                        </a:rPr>
                        <a:t>at</a:t>
                      </a:r>
                      <a:r>
                        <a:rPr lang="pt-PT" sz="2200">
                          <a:latin typeface="Calibri Light"/>
                        </a:rPr>
                        <a:t> Aveiro </a:t>
                      </a:r>
                      <a:r>
                        <a:rPr lang="pt-PT" sz="2200" err="1">
                          <a:latin typeface="Calibri Light"/>
                        </a:rPr>
                        <a:t>University</a:t>
                      </a:r>
                    </a:p>
                  </a:txBody>
                  <a:tcPr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8149620"/>
                  </a:ext>
                </a:extLst>
              </a:tr>
              <a:tr h="1514137">
                <a:tc>
                  <a:txBody>
                    <a:bodyPr/>
                    <a:lstStyle/>
                    <a:p>
                      <a:pPr algn="r"/>
                      <a:r>
                        <a:rPr lang="pt-PT" sz="2200" b="1" dirty="0">
                          <a:latin typeface="Calibri Light"/>
                        </a:rPr>
                        <a:t>Background/</a:t>
                      </a:r>
                      <a:r>
                        <a:rPr lang="pt-PT" sz="2200" b="1" dirty="0" err="1">
                          <a:latin typeface="Calibri Light"/>
                        </a:rPr>
                        <a:t>Environment</a:t>
                      </a:r>
                      <a:endParaRPr lang="pt-PT" sz="2200" b="1" dirty="0">
                        <a:latin typeface="Calibri Light"/>
                      </a:endParaRPr>
                    </a:p>
                  </a:txBody>
                  <a:tcPr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pt-PT" sz="2200" dirty="0" err="1">
                          <a:latin typeface="Calibri Light"/>
                        </a:rPr>
                        <a:t>She</a:t>
                      </a:r>
                      <a:r>
                        <a:rPr lang="pt-PT" sz="2200" dirty="0">
                          <a:latin typeface="Calibri Light"/>
                        </a:rPr>
                        <a:t> </a:t>
                      </a:r>
                      <a:r>
                        <a:rPr lang="pt-PT" sz="2200" dirty="0" err="1">
                          <a:latin typeface="Calibri Light"/>
                        </a:rPr>
                        <a:t>wants</a:t>
                      </a:r>
                      <a:r>
                        <a:rPr lang="pt-PT" sz="2200" dirty="0">
                          <a:latin typeface="Calibri Light"/>
                        </a:rPr>
                        <a:t> to </a:t>
                      </a:r>
                      <a:r>
                        <a:rPr lang="pt-PT" sz="2200" dirty="0" err="1">
                          <a:latin typeface="Calibri Light"/>
                        </a:rPr>
                        <a:t>control</a:t>
                      </a:r>
                      <a:r>
                        <a:rPr lang="pt-PT" sz="2200" dirty="0">
                          <a:latin typeface="Calibri Light"/>
                        </a:rPr>
                        <a:t> </a:t>
                      </a:r>
                      <a:r>
                        <a:rPr lang="pt-PT" sz="2200" dirty="0" err="1">
                          <a:latin typeface="Calibri Light"/>
                        </a:rPr>
                        <a:t>her</a:t>
                      </a:r>
                      <a:r>
                        <a:rPr lang="pt-PT" sz="2200" dirty="0">
                          <a:latin typeface="Calibri Light"/>
                        </a:rPr>
                        <a:t> </a:t>
                      </a:r>
                      <a:r>
                        <a:rPr lang="pt-PT" sz="2200" dirty="0" err="1">
                          <a:latin typeface="Calibri Light"/>
                        </a:rPr>
                        <a:t>daily</a:t>
                      </a:r>
                      <a:r>
                        <a:rPr lang="pt-PT" sz="2200" dirty="0">
                          <a:latin typeface="Calibri Light"/>
                        </a:rPr>
                        <a:t> expenses</a:t>
                      </a:r>
                    </a:p>
                    <a:p>
                      <a:pPr marL="285750" lvl="0" indent="-285750">
                        <a:buFont typeface="Arial"/>
                        <a:buChar char="•"/>
                      </a:pPr>
                      <a:r>
                        <a:rPr lang="pt-PT" sz="2200" dirty="0" err="1">
                          <a:latin typeface="Calibri Light"/>
                        </a:rPr>
                        <a:t>She</a:t>
                      </a:r>
                      <a:r>
                        <a:rPr lang="pt-PT" sz="2200" dirty="0">
                          <a:latin typeface="Calibri Light"/>
                        </a:rPr>
                        <a:t> </a:t>
                      </a:r>
                      <a:r>
                        <a:rPr lang="pt-PT" sz="2200" dirty="0" err="1">
                          <a:latin typeface="Calibri Light"/>
                        </a:rPr>
                        <a:t>wants</a:t>
                      </a:r>
                      <a:r>
                        <a:rPr lang="pt-PT" sz="2200" dirty="0">
                          <a:latin typeface="Calibri Light"/>
                        </a:rPr>
                        <a:t> to </a:t>
                      </a:r>
                      <a:r>
                        <a:rPr lang="pt-PT" sz="2200" dirty="0" err="1">
                          <a:latin typeface="Calibri Light"/>
                        </a:rPr>
                        <a:t>save</a:t>
                      </a:r>
                      <a:r>
                        <a:rPr lang="pt-PT" sz="2200" dirty="0">
                          <a:latin typeface="Calibri Light"/>
                        </a:rPr>
                        <a:t> </a:t>
                      </a:r>
                      <a:r>
                        <a:rPr lang="pt-PT" sz="2200" dirty="0" err="1">
                          <a:latin typeface="Calibri Light"/>
                        </a:rPr>
                        <a:t>money</a:t>
                      </a:r>
                      <a:r>
                        <a:rPr lang="pt-PT" sz="2200" dirty="0">
                          <a:latin typeface="Calibri Light"/>
                        </a:rPr>
                        <a:t> for </a:t>
                      </a:r>
                      <a:r>
                        <a:rPr lang="pt-PT" sz="2200" dirty="0" err="1">
                          <a:latin typeface="Calibri Light"/>
                        </a:rPr>
                        <a:t>her</a:t>
                      </a:r>
                      <a:r>
                        <a:rPr lang="pt-PT" sz="2200" dirty="0">
                          <a:latin typeface="Calibri Light"/>
                        </a:rPr>
                        <a:t> </a:t>
                      </a:r>
                      <a:r>
                        <a:rPr lang="pt-PT" sz="2200" dirty="0" err="1">
                          <a:latin typeface="Calibri Light"/>
                        </a:rPr>
                        <a:t>holiday</a:t>
                      </a:r>
                      <a:r>
                        <a:rPr lang="pt-PT" sz="2200" dirty="0">
                          <a:latin typeface="Calibri Light"/>
                        </a:rPr>
                        <a:t> </a:t>
                      </a:r>
                      <a:r>
                        <a:rPr lang="pt-PT" sz="2200" dirty="0" err="1">
                          <a:latin typeface="Calibri Light"/>
                        </a:rPr>
                        <a:t>voyage</a:t>
                      </a:r>
                      <a:endParaRPr lang="pt-PT" sz="2200" dirty="0">
                        <a:latin typeface="Calibri Light"/>
                      </a:endParaRPr>
                    </a:p>
                  </a:txBody>
                  <a:tcPr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6164746"/>
                  </a:ext>
                </a:extLst>
              </a:tr>
              <a:tr h="797866">
                <a:tc>
                  <a:txBody>
                    <a:bodyPr/>
                    <a:lstStyle/>
                    <a:p>
                      <a:pPr algn="r"/>
                      <a:r>
                        <a:rPr lang="pt-PT" sz="2200" b="1" err="1">
                          <a:latin typeface="Calibri Light"/>
                        </a:rPr>
                        <a:t>Needs</a:t>
                      </a:r>
                    </a:p>
                  </a:txBody>
                  <a:tcPr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PT" sz="2200" dirty="0" err="1">
                          <a:latin typeface="Calibri Light"/>
                        </a:rPr>
                        <a:t>She</a:t>
                      </a:r>
                      <a:r>
                        <a:rPr lang="pt-PT" sz="2200" dirty="0">
                          <a:latin typeface="Calibri Light"/>
                        </a:rPr>
                        <a:t> </a:t>
                      </a:r>
                      <a:r>
                        <a:rPr lang="pt-PT" sz="2200" dirty="0" err="1">
                          <a:latin typeface="Calibri Light"/>
                        </a:rPr>
                        <a:t>wants</a:t>
                      </a:r>
                      <a:r>
                        <a:rPr lang="pt-PT" sz="2200" dirty="0">
                          <a:latin typeface="Calibri Light"/>
                        </a:rPr>
                        <a:t> </a:t>
                      </a:r>
                      <a:r>
                        <a:rPr lang="pt-PT" sz="2200" dirty="0" err="1">
                          <a:latin typeface="Calibri Light"/>
                        </a:rPr>
                        <a:t>an</a:t>
                      </a:r>
                      <a:r>
                        <a:rPr lang="pt-PT" sz="2200" dirty="0">
                          <a:latin typeface="Calibri Light"/>
                        </a:rPr>
                        <a:t> app to </a:t>
                      </a:r>
                      <a:r>
                        <a:rPr lang="pt-PT" sz="2200" dirty="0" err="1">
                          <a:latin typeface="Calibri Light"/>
                        </a:rPr>
                        <a:t>help</a:t>
                      </a:r>
                      <a:r>
                        <a:rPr lang="pt-PT" sz="2200" dirty="0">
                          <a:latin typeface="Calibri Light"/>
                        </a:rPr>
                        <a:t> </a:t>
                      </a:r>
                      <a:r>
                        <a:rPr lang="pt-PT" sz="2200" dirty="0" err="1">
                          <a:latin typeface="Calibri Light"/>
                        </a:rPr>
                        <a:t>her</a:t>
                      </a:r>
                      <a:r>
                        <a:rPr lang="pt-PT" sz="2200" dirty="0">
                          <a:latin typeface="Calibri Light"/>
                        </a:rPr>
                        <a:t> </a:t>
                      </a:r>
                      <a:r>
                        <a:rPr lang="pt-PT" sz="2200" dirty="0" err="1">
                          <a:latin typeface="Calibri Light"/>
                        </a:rPr>
                        <a:t>easily</a:t>
                      </a:r>
                      <a:r>
                        <a:rPr lang="pt-PT" sz="2200" dirty="0">
                          <a:latin typeface="Calibri Light"/>
                        </a:rPr>
                        <a:t> </a:t>
                      </a:r>
                      <a:r>
                        <a:rPr lang="pt-PT" sz="2200" dirty="0" err="1">
                          <a:latin typeface="Calibri Light"/>
                        </a:rPr>
                        <a:t>manage</a:t>
                      </a:r>
                      <a:r>
                        <a:rPr lang="pt-PT" sz="2200" dirty="0">
                          <a:latin typeface="Calibri Light"/>
                        </a:rPr>
                        <a:t> </a:t>
                      </a:r>
                      <a:r>
                        <a:rPr lang="pt-PT" sz="2200" dirty="0" err="1">
                          <a:latin typeface="Calibri Light"/>
                        </a:rPr>
                        <a:t>her</a:t>
                      </a:r>
                      <a:r>
                        <a:rPr lang="pt-PT" sz="2200" dirty="0">
                          <a:latin typeface="Calibri Light"/>
                        </a:rPr>
                        <a:t> </a:t>
                      </a:r>
                      <a:r>
                        <a:rPr lang="pt-PT" sz="2200" dirty="0" err="1">
                          <a:latin typeface="Calibri Light"/>
                        </a:rPr>
                        <a:t>finances</a:t>
                      </a:r>
                      <a:endParaRPr lang="pt-PT" sz="2200" dirty="0">
                        <a:latin typeface="Calibri Light"/>
                      </a:endParaRPr>
                    </a:p>
                  </a:txBody>
                  <a:tcPr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22745841"/>
                  </a:ext>
                </a:extLst>
              </a:tr>
            </a:tbl>
          </a:graphicData>
        </a:graphic>
      </p:graphicFrame>
      <p:pic>
        <p:nvPicPr>
          <p:cNvPr id="16" name="Imagem 15">
            <a:extLst>
              <a:ext uri="{FF2B5EF4-FFF2-40B4-BE49-F238E27FC236}">
                <a16:creationId xmlns:a16="http://schemas.microsoft.com/office/drawing/2014/main" id="{1E701C2F-40E0-23AD-02C4-282175C3FE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1363" y="443586"/>
            <a:ext cx="3303479" cy="3303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299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1">
            <a:extLst>
              <a:ext uri="{FF2B5EF4-FFF2-40B4-BE49-F238E27FC236}">
                <a16:creationId xmlns:a16="http://schemas.microsoft.com/office/drawing/2014/main" id="{03DC3EE4-7F5E-4D42-9623-842BF21FF48E}"/>
              </a:ext>
            </a:extLst>
          </p:cNvPr>
          <p:cNvSpPr txBox="1">
            <a:spLocks/>
          </p:cNvSpPr>
          <p:nvPr/>
        </p:nvSpPr>
        <p:spPr>
          <a:xfrm>
            <a:off x="11018520" y="6349881"/>
            <a:ext cx="732646" cy="3077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ct val="50000"/>
              </a:spcBef>
              <a:spcAft>
                <a:spcPct val="0"/>
              </a:spcAft>
            </a:pPr>
            <a:fld id="{A06316EC-39FF-4C97-AA6E-29B761CE3E45}" type="slidenum">
              <a:rPr lang="en-US" sz="1400" smtClean="0">
                <a:latin typeface="+mj-lt"/>
              </a:rPr>
              <a:pPr algn="r">
                <a:spcBef>
                  <a:spcPct val="50000"/>
                </a:spcBef>
                <a:spcAft>
                  <a:spcPct val="0"/>
                </a:spcAft>
              </a:pPr>
              <a:t>6</a:t>
            </a:fld>
            <a:endParaRPr lang="en-US" sz="1400">
              <a:latin typeface="+mj-lt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8C9EEF2-12EF-6742-9E72-78A451EAF230}"/>
              </a:ext>
            </a:extLst>
          </p:cNvPr>
          <p:cNvCxnSpPr/>
          <p:nvPr/>
        </p:nvCxnSpPr>
        <p:spPr bwMode="auto">
          <a:xfrm>
            <a:off x="476518" y="6168980"/>
            <a:ext cx="11217499" cy="0"/>
          </a:xfrm>
          <a:prstGeom prst="line">
            <a:avLst/>
          </a:prstGeom>
          <a:noFill/>
          <a:ln w="19050" cap="flat" cmpd="sng" algn="ctr">
            <a:solidFill>
              <a:srgbClr val="50B4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" name="Rectangle 2">
            <a:extLst>
              <a:ext uri="{FF2B5EF4-FFF2-40B4-BE49-F238E27FC236}">
                <a16:creationId xmlns:a16="http://schemas.microsoft.com/office/drawing/2014/main" id="{D1A1DD5F-2265-2946-BAA4-7664D26BCF1F}"/>
              </a:ext>
            </a:extLst>
          </p:cNvPr>
          <p:cNvSpPr txBox="1">
            <a:spLocks noChangeArrowheads="1"/>
          </p:cNvSpPr>
          <p:nvPr/>
        </p:nvSpPr>
        <p:spPr>
          <a:xfrm>
            <a:off x="477839" y="334800"/>
            <a:ext cx="11233150" cy="55102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1" dirty="0"/>
              <a:t>Scenarios</a:t>
            </a:r>
          </a:p>
        </p:txBody>
      </p:sp>
      <p:sp>
        <p:nvSpPr>
          <p:cNvPr id="9" name="Foliennummernplatzhalter 1">
            <a:extLst>
              <a:ext uri="{FF2B5EF4-FFF2-40B4-BE49-F238E27FC236}">
                <a16:creationId xmlns:a16="http://schemas.microsoft.com/office/drawing/2014/main" id="{B1222CC1-5A56-ED4F-96F7-BA05E71FBDB4}"/>
              </a:ext>
            </a:extLst>
          </p:cNvPr>
          <p:cNvSpPr txBox="1">
            <a:spLocks/>
          </p:cNvSpPr>
          <p:nvPr/>
        </p:nvSpPr>
        <p:spPr>
          <a:xfrm>
            <a:off x="537478" y="6349881"/>
            <a:ext cx="3306812" cy="3077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50000"/>
              </a:spcBef>
              <a:spcAft>
                <a:spcPct val="0"/>
              </a:spcAft>
            </a:pPr>
            <a:r>
              <a:rPr lang="en-US" sz="1400" dirty="0"/>
              <a:t>HCI 2021-2022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CE4B110E-7782-B00A-9C6F-5167BB6BA44A}"/>
              </a:ext>
            </a:extLst>
          </p:cNvPr>
          <p:cNvSpPr txBox="1"/>
          <p:nvPr/>
        </p:nvSpPr>
        <p:spPr>
          <a:xfrm>
            <a:off x="477836" y="1783684"/>
            <a:ext cx="10465467" cy="209288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Font typeface="Wingdings" panose="020B0604020202020204" pitchFamily="34" charset="0"/>
              <a:buChar char="Ø"/>
            </a:pPr>
            <a:r>
              <a:rPr lang="en-US" sz="2200" dirty="0">
                <a:latin typeface="+mj-lt"/>
                <a:cs typeface="Calibri Light" panose="020F0302020204030204"/>
              </a:rPr>
              <a:t>Ana Bela orders a cup of coffee and wants to register the expense.</a:t>
            </a:r>
            <a:endParaRPr lang="pt-PT" sz="2200" dirty="0">
              <a:cs typeface="Calibri"/>
            </a:endParaRPr>
          </a:p>
          <a:p>
            <a:pPr marL="342900" indent="-342900">
              <a:buFont typeface="Wingdings" panose="020B0604020202020204" pitchFamily="34" charset="0"/>
              <a:buChar char="Ø"/>
            </a:pPr>
            <a:r>
              <a:rPr lang="en-US" sz="2200" dirty="0">
                <a:latin typeface="+mj-lt"/>
                <a:cs typeface="Calibri Light" panose="020F0302020204030204"/>
              </a:rPr>
              <a:t>Ana Bela's rent goes up, so she needs to readjust the budget</a:t>
            </a:r>
          </a:p>
          <a:p>
            <a:pPr marL="342900" indent="-342900">
              <a:buFont typeface="Wingdings" panose="020B0604020202020204" pitchFamily="34" charset="0"/>
              <a:buChar char="Ø"/>
            </a:pPr>
            <a:r>
              <a:rPr lang="en-US" sz="2200" dirty="0">
                <a:latin typeface="+mj-lt"/>
                <a:cs typeface="Calibri Light" panose="020F0302020204030204"/>
              </a:rPr>
              <a:t>Ana Bela checks how much more money she needs to save for her summer vacation</a:t>
            </a:r>
          </a:p>
          <a:p>
            <a:pPr marL="342900" indent="-342900">
              <a:buFont typeface="Wingdings" panose="020B0604020202020204" pitchFamily="34" charset="0"/>
              <a:buChar char="Ø"/>
            </a:pPr>
            <a:r>
              <a:rPr lang="en-US" sz="2200" dirty="0">
                <a:latin typeface="+mj-lt"/>
                <a:cs typeface="Calibri Light" panose="020F0302020204030204"/>
              </a:rPr>
              <a:t>Ana Bela registers her savings</a:t>
            </a:r>
          </a:p>
          <a:p>
            <a:endParaRPr lang="en-US" sz="2200" dirty="0">
              <a:latin typeface="+mj-lt"/>
              <a:cs typeface="Calibri Light" panose="020F0302020204030204"/>
            </a:endParaRPr>
          </a:p>
          <a:p>
            <a:pPr marL="742950" lvl="1" indent="-285750">
              <a:buFont typeface="Wingdings" pitchFamily="2" charset="2"/>
              <a:buChar char="§"/>
            </a:pPr>
            <a:endParaRPr lang="en-US" sz="2000" dirty="0">
              <a:latin typeface="+mj-lt"/>
              <a:cs typeface="Calibri Light" panose="020F0302020204030204"/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1C1CBDC2-A8AA-A819-80B0-3D3E96F1F7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2931" y="854058"/>
            <a:ext cx="5286928" cy="86177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 algn="l" defTabSz="504000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9pPr>
          </a:lstStyle>
          <a:p>
            <a:r>
              <a:rPr lang="en-US" sz="2800" kern="0" dirty="0">
                <a:solidFill>
                  <a:srgbClr val="50B400"/>
                </a:solidFill>
                <a:ea typeface="+mj-lt"/>
                <a:cs typeface="+mj-lt"/>
              </a:rPr>
              <a:t>Personal Finance Management App</a:t>
            </a:r>
            <a:endParaRPr lang="pt-PT" dirty="0"/>
          </a:p>
          <a:p>
            <a:endParaRPr lang="en-US" sz="2800" kern="0" dirty="0">
              <a:solidFill>
                <a:srgbClr val="50B4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884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1">
            <a:extLst>
              <a:ext uri="{FF2B5EF4-FFF2-40B4-BE49-F238E27FC236}">
                <a16:creationId xmlns:a16="http://schemas.microsoft.com/office/drawing/2014/main" id="{03DC3EE4-7F5E-4D42-9623-842BF21FF48E}"/>
              </a:ext>
            </a:extLst>
          </p:cNvPr>
          <p:cNvSpPr txBox="1">
            <a:spLocks/>
          </p:cNvSpPr>
          <p:nvPr/>
        </p:nvSpPr>
        <p:spPr>
          <a:xfrm>
            <a:off x="11018520" y="6349881"/>
            <a:ext cx="732646" cy="3077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ct val="50000"/>
              </a:spcBef>
              <a:spcAft>
                <a:spcPct val="0"/>
              </a:spcAft>
            </a:pPr>
            <a:fld id="{A06316EC-39FF-4C97-AA6E-29B761CE3E45}" type="slidenum">
              <a:rPr lang="en-US" sz="1400" smtClean="0">
                <a:latin typeface="+mj-lt"/>
              </a:rPr>
              <a:pPr algn="r">
                <a:spcBef>
                  <a:spcPct val="50000"/>
                </a:spcBef>
                <a:spcAft>
                  <a:spcPct val="0"/>
                </a:spcAft>
              </a:pPr>
              <a:t>7</a:t>
            </a:fld>
            <a:endParaRPr lang="en-US" sz="1400">
              <a:latin typeface="+mj-lt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8C9EEF2-12EF-6742-9E72-78A451EAF230}"/>
              </a:ext>
            </a:extLst>
          </p:cNvPr>
          <p:cNvCxnSpPr/>
          <p:nvPr/>
        </p:nvCxnSpPr>
        <p:spPr bwMode="auto">
          <a:xfrm>
            <a:off x="476518" y="6168980"/>
            <a:ext cx="11217499" cy="0"/>
          </a:xfrm>
          <a:prstGeom prst="line">
            <a:avLst/>
          </a:prstGeom>
          <a:noFill/>
          <a:ln w="19050" cap="flat" cmpd="sng" algn="ctr">
            <a:solidFill>
              <a:srgbClr val="50B4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" name="Rectangle 2">
            <a:extLst>
              <a:ext uri="{FF2B5EF4-FFF2-40B4-BE49-F238E27FC236}">
                <a16:creationId xmlns:a16="http://schemas.microsoft.com/office/drawing/2014/main" id="{D1A1DD5F-2265-2946-BAA4-7664D26BCF1F}"/>
              </a:ext>
            </a:extLst>
          </p:cNvPr>
          <p:cNvSpPr txBox="1">
            <a:spLocks noChangeArrowheads="1"/>
          </p:cNvSpPr>
          <p:nvPr/>
        </p:nvSpPr>
        <p:spPr>
          <a:xfrm>
            <a:off x="477839" y="334800"/>
            <a:ext cx="11233150" cy="55102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1" dirty="0"/>
              <a:t>Tasks</a:t>
            </a:r>
          </a:p>
        </p:txBody>
      </p:sp>
      <p:sp>
        <p:nvSpPr>
          <p:cNvPr id="13" name="Foliennummernplatzhalter 1">
            <a:extLst>
              <a:ext uri="{FF2B5EF4-FFF2-40B4-BE49-F238E27FC236}">
                <a16:creationId xmlns:a16="http://schemas.microsoft.com/office/drawing/2014/main" id="{B1222CC1-5A56-ED4F-96F7-BA05E71FBDB4}"/>
              </a:ext>
            </a:extLst>
          </p:cNvPr>
          <p:cNvSpPr txBox="1">
            <a:spLocks/>
          </p:cNvSpPr>
          <p:nvPr/>
        </p:nvSpPr>
        <p:spPr>
          <a:xfrm>
            <a:off x="537478" y="6349881"/>
            <a:ext cx="3306812" cy="3077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50000"/>
              </a:spcBef>
              <a:spcAft>
                <a:spcPct val="0"/>
              </a:spcAft>
            </a:pPr>
            <a:r>
              <a:rPr lang="en-US" sz="1400" dirty="0"/>
              <a:t>HCI 2021-2022</a:t>
            </a: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8747043F-FE8D-ABF6-2349-584706D046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2931" y="854058"/>
            <a:ext cx="5286928" cy="86177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 algn="l" defTabSz="504000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9pPr>
          </a:lstStyle>
          <a:p>
            <a:r>
              <a:rPr lang="en-US" sz="2800" kern="0" dirty="0">
                <a:solidFill>
                  <a:srgbClr val="50B400"/>
                </a:solidFill>
                <a:ea typeface="+mj-lt"/>
                <a:cs typeface="+mj-lt"/>
              </a:rPr>
              <a:t>Personal Finance Management App</a:t>
            </a:r>
            <a:endParaRPr lang="pt-PT" dirty="0"/>
          </a:p>
          <a:p>
            <a:endParaRPr lang="en-US" sz="2800" kern="0" dirty="0">
              <a:solidFill>
                <a:srgbClr val="50B400"/>
              </a:solidFill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BC8521D-5D53-4BF8-E39F-5ED40BF82A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9996" y="1472218"/>
            <a:ext cx="6840985" cy="4606311"/>
          </a:xfrm>
          <a:prstGeom prst="rect">
            <a:avLst/>
          </a:prstGeom>
        </p:spPr>
      </p:pic>
      <p:sp>
        <p:nvSpPr>
          <p:cNvPr id="12" name="Rectangle 2">
            <a:extLst>
              <a:ext uri="{FF2B5EF4-FFF2-40B4-BE49-F238E27FC236}">
                <a16:creationId xmlns:a16="http://schemas.microsoft.com/office/drawing/2014/main" id="{5ABABB2B-7181-D2C7-55EA-E8D63934C5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4178" y="1558203"/>
            <a:ext cx="2632217" cy="86177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 algn="l" defTabSz="504000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9pPr>
          </a:lstStyle>
          <a:p>
            <a:r>
              <a:rPr lang="pt-PT" sz="2800" kern="0" dirty="0">
                <a:solidFill>
                  <a:srgbClr val="50B400"/>
                </a:solidFill>
                <a:ea typeface="+mj-lt"/>
                <a:cs typeface="+mj-lt"/>
              </a:rPr>
              <a:t># for </a:t>
            </a:r>
            <a:r>
              <a:rPr lang="pt-PT" sz="2800" kern="0" dirty="0" err="1">
                <a:solidFill>
                  <a:srgbClr val="50B400"/>
                </a:solidFill>
                <a:ea typeface="+mj-lt"/>
                <a:cs typeface="+mj-lt"/>
              </a:rPr>
              <a:t>scenario</a:t>
            </a:r>
            <a:r>
              <a:rPr lang="pt-PT" sz="2800" kern="0" dirty="0">
                <a:solidFill>
                  <a:srgbClr val="50B400"/>
                </a:solidFill>
                <a:ea typeface="+mj-lt"/>
                <a:cs typeface="+mj-lt"/>
              </a:rPr>
              <a:t> 1</a:t>
            </a:r>
            <a:endParaRPr lang="pt-PT" dirty="0"/>
          </a:p>
          <a:p>
            <a:endParaRPr lang="en-US" sz="2800" kern="0" dirty="0">
              <a:solidFill>
                <a:srgbClr val="50B4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37963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1">
            <a:extLst>
              <a:ext uri="{FF2B5EF4-FFF2-40B4-BE49-F238E27FC236}">
                <a16:creationId xmlns:a16="http://schemas.microsoft.com/office/drawing/2014/main" id="{03DC3EE4-7F5E-4D42-9623-842BF21FF48E}"/>
              </a:ext>
            </a:extLst>
          </p:cNvPr>
          <p:cNvSpPr txBox="1">
            <a:spLocks/>
          </p:cNvSpPr>
          <p:nvPr/>
        </p:nvSpPr>
        <p:spPr>
          <a:xfrm>
            <a:off x="11018520" y="6349881"/>
            <a:ext cx="732646" cy="3077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ct val="50000"/>
              </a:spcBef>
              <a:spcAft>
                <a:spcPct val="0"/>
              </a:spcAft>
            </a:pPr>
            <a:fld id="{A06316EC-39FF-4C97-AA6E-29B761CE3E45}" type="slidenum">
              <a:rPr lang="en-US" sz="1400" smtClean="0">
                <a:latin typeface="+mj-lt"/>
              </a:rPr>
              <a:pPr algn="r">
                <a:spcBef>
                  <a:spcPct val="50000"/>
                </a:spcBef>
                <a:spcAft>
                  <a:spcPct val="0"/>
                </a:spcAft>
              </a:pPr>
              <a:t>8</a:t>
            </a:fld>
            <a:endParaRPr lang="en-US" sz="1400">
              <a:latin typeface="+mj-lt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8C9EEF2-12EF-6742-9E72-78A451EAF230}"/>
              </a:ext>
            </a:extLst>
          </p:cNvPr>
          <p:cNvCxnSpPr/>
          <p:nvPr/>
        </p:nvCxnSpPr>
        <p:spPr bwMode="auto">
          <a:xfrm>
            <a:off x="476518" y="6168980"/>
            <a:ext cx="11217499" cy="0"/>
          </a:xfrm>
          <a:prstGeom prst="line">
            <a:avLst/>
          </a:prstGeom>
          <a:noFill/>
          <a:ln w="19050" cap="flat" cmpd="sng" algn="ctr">
            <a:solidFill>
              <a:srgbClr val="50B4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" name="Foliennummernplatzhalter 1">
            <a:extLst>
              <a:ext uri="{FF2B5EF4-FFF2-40B4-BE49-F238E27FC236}">
                <a16:creationId xmlns:a16="http://schemas.microsoft.com/office/drawing/2014/main" id="{B1222CC1-5A56-ED4F-96F7-BA05E71FBDB4}"/>
              </a:ext>
            </a:extLst>
          </p:cNvPr>
          <p:cNvSpPr txBox="1">
            <a:spLocks/>
          </p:cNvSpPr>
          <p:nvPr/>
        </p:nvSpPr>
        <p:spPr>
          <a:xfrm>
            <a:off x="385078" y="6349881"/>
            <a:ext cx="3306812" cy="3077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50000"/>
              </a:spcBef>
              <a:spcAft>
                <a:spcPct val="0"/>
              </a:spcAft>
            </a:pPr>
            <a:r>
              <a:rPr lang="en-US" sz="1400" dirty="0"/>
              <a:t>HCI 2021-2022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FEE50DD-70CF-EF4A-9EEF-504AE5F999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235" r="21898"/>
          <a:stretch/>
        </p:blipFill>
        <p:spPr>
          <a:xfrm>
            <a:off x="9372604" y="1212429"/>
            <a:ext cx="2507932" cy="3216685"/>
          </a:xfrm>
          <a:prstGeom prst="rect">
            <a:avLst/>
          </a:prstGeom>
        </p:spPr>
      </p:pic>
      <p:sp>
        <p:nvSpPr>
          <p:cNvPr id="15" name="Rectangle 2">
            <a:extLst>
              <a:ext uri="{FF2B5EF4-FFF2-40B4-BE49-F238E27FC236}">
                <a16:creationId xmlns:a16="http://schemas.microsoft.com/office/drawing/2014/main" id="{5EE5E829-4A87-BE4D-AA40-C36B52C6C549}"/>
              </a:ext>
            </a:extLst>
          </p:cNvPr>
          <p:cNvSpPr txBox="1">
            <a:spLocks noChangeArrowheads="1"/>
          </p:cNvSpPr>
          <p:nvPr/>
        </p:nvSpPr>
        <p:spPr>
          <a:xfrm>
            <a:off x="477839" y="334800"/>
            <a:ext cx="11233150" cy="55102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1" dirty="0"/>
              <a:t>Requirements</a:t>
            </a: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B8CB6F8-A750-AF37-2CA7-CD45C8E726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2931" y="854058"/>
            <a:ext cx="5365586" cy="86177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 algn="l" defTabSz="504000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9pPr>
          </a:lstStyle>
          <a:p>
            <a:r>
              <a:rPr lang="en-US" sz="2800" kern="0" dirty="0">
                <a:solidFill>
                  <a:srgbClr val="50B400"/>
                </a:solidFill>
                <a:ea typeface="+mj-lt"/>
                <a:cs typeface="+mj-lt"/>
              </a:rPr>
              <a:t>Personal Finance Management App</a:t>
            </a:r>
            <a:endParaRPr lang="pt-PT" dirty="0">
              <a:ea typeface="+mj-lt"/>
              <a:cs typeface="+mj-lt"/>
            </a:endParaRPr>
          </a:p>
          <a:p>
            <a:endParaRPr lang="en-US" sz="2800" kern="0" dirty="0">
              <a:solidFill>
                <a:srgbClr val="50B400"/>
              </a:solidFill>
            </a:endParaRPr>
          </a:p>
        </p:txBody>
      </p:sp>
      <p:sp>
        <p:nvSpPr>
          <p:cNvPr id="10" name="TextBox 7">
            <a:extLst>
              <a:ext uri="{FF2B5EF4-FFF2-40B4-BE49-F238E27FC236}">
                <a16:creationId xmlns:a16="http://schemas.microsoft.com/office/drawing/2014/main" id="{2FA2783D-E968-E51B-7A29-CB6CEB837509}"/>
              </a:ext>
            </a:extLst>
          </p:cNvPr>
          <p:cNvSpPr txBox="1"/>
          <p:nvPr/>
        </p:nvSpPr>
        <p:spPr>
          <a:xfrm>
            <a:off x="477837" y="1655154"/>
            <a:ext cx="8521384" cy="477053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742950" lvl="1" indent="-285750">
              <a:buFont typeface="Wingdings" pitchFamily="2" charset="2"/>
              <a:buChar char="§"/>
            </a:pPr>
            <a:r>
              <a:rPr lang="en-US" sz="2200" dirty="0">
                <a:solidFill>
                  <a:srgbClr val="50B400"/>
                </a:solidFill>
                <a:effectLst/>
                <a:latin typeface="+mj-lt"/>
              </a:rPr>
              <a:t>Non-functional requirements</a:t>
            </a:r>
            <a:endParaRPr lang="en-US" sz="2200" dirty="0">
              <a:latin typeface="Calibri Light"/>
              <a:cs typeface="Calibri Light"/>
            </a:endParaRPr>
          </a:p>
          <a:p>
            <a:pPr marL="1257300" lvl="2" indent="-342900">
              <a:buFont typeface="Arial"/>
              <a:buChar char="•"/>
            </a:pPr>
            <a:r>
              <a:rPr lang="en-US" sz="2000" dirty="0">
                <a:solidFill>
                  <a:srgbClr val="000000"/>
                </a:solidFill>
                <a:latin typeface="+mj-lt"/>
                <a:cs typeface="Calibri Light" panose="020F0302020204030204"/>
              </a:rPr>
              <a:t>Should be easy and practical to use</a:t>
            </a:r>
          </a:p>
          <a:p>
            <a:pPr marL="1257300" lvl="2" indent="-342900">
              <a:buFont typeface="Arial"/>
              <a:buChar char="•"/>
            </a:pPr>
            <a:r>
              <a:rPr lang="en-US" sz="2000" dirty="0">
                <a:solidFill>
                  <a:srgbClr val="000000"/>
                </a:solidFill>
                <a:latin typeface="+mj-lt"/>
                <a:cs typeface="Calibri Light" panose="020F0302020204030204"/>
              </a:rPr>
              <a:t>Mobile</a:t>
            </a:r>
          </a:p>
          <a:p>
            <a:pPr marL="1257300" lvl="2" indent="-342900">
              <a:buFont typeface="Arial"/>
              <a:buChar char="•"/>
            </a:pPr>
            <a:r>
              <a:rPr lang="en-US" sz="2000" dirty="0">
                <a:solidFill>
                  <a:srgbClr val="000000"/>
                </a:solidFill>
                <a:latin typeface="+mj-lt"/>
                <a:cs typeface="Calibri Light" panose="020F0302020204030204"/>
              </a:rPr>
              <a:t>Persistent</a:t>
            </a:r>
          </a:p>
          <a:p>
            <a:pPr marL="1257300" lvl="2" indent="-342900">
              <a:buFont typeface="Arial"/>
              <a:buChar char="•"/>
            </a:pPr>
            <a:r>
              <a:rPr lang="en-US" sz="2000" dirty="0">
                <a:solidFill>
                  <a:srgbClr val="000000"/>
                </a:solidFill>
                <a:latin typeface="+mj-lt"/>
                <a:cs typeface="Calibri Light" panose="020F0302020204030204"/>
              </a:rPr>
              <a:t>Individual</a:t>
            </a:r>
            <a:endParaRPr lang="en-US" sz="2000" dirty="0">
              <a:solidFill>
                <a:srgbClr val="000000"/>
              </a:solidFill>
              <a:latin typeface="+mj-lt"/>
            </a:endParaRPr>
          </a:p>
          <a:p>
            <a:pPr marL="1257300" lvl="2" indent="-342900">
              <a:buFont typeface="Arial"/>
              <a:buChar char="•"/>
            </a:pPr>
            <a:endParaRPr lang="en-US" sz="2000" dirty="0">
              <a:solidFill>
                <a:srgbClr val="000000"/>
              </a:solidFill>
              <a:latin typeface="+mj-lt"/>
            </a:endParaRPr>
          </a:p>
          <a:p>
            <a:pPr marL="742950" lvl="1" indent="-285750">
              <a:buFont typeface="Wingdings" pitchFamily="2" charset="2"/>
              <a:buChar char="§"/>
            </a:pPr>
            <a:r>
              <a:rPr lang="en-US" sz="2200" dirty="0">
                <a:solidFill>
                  <a:srgbClr val="50B400"/>
                </a:solidFill>
                <a:effectLst/>
                <a:latin typeface="+mj-lt"/>
              </a:rPr>
              <a:t>Functional </a:t>
            </a:r>
            <a:r>
              <a:rPr lang="en-US" sz="2200" dirty="0">
                <a:solidFill>
                  <a:srgbClr val="50B400"/>
                </a:solidFill>
                <a:latin typeface="+mj-lt"/>
              </a:rPr>
              <a:t>Requirements</a:t>
            </a:r>
            <a:endParaRPr lang="en-US" sz="2200" dirty="0">
              <a:effectLst/>
              <a:latin typeface="+mj-lt"/>
              <a:cs typeface="Calibri Light" panose="020F0302020204030204"/>
            </a:endParaRPr>
          </a:p>
          <a:p>
            <a:pPr marL="1257300" lvl="2" indent="-342900">
              <a:buFont typeface="Arial"/>
              <a:buChar char="•"/>
            </a:pPr>
            <a:r>
              <a:rPr lang="en-US" sz="2000" dirty="0">
                <a:solidFill>
                  <a:srgbClr val="000000"/>
                </a:solidFill>
                <a:latin typeface="+mj-lt"/>
                <a:cs typeface="Calibri Light" panose="020F0302020204030204"/>
              </a:rPr>
              <a:t>Register expenses associated with category</a:t>
            </a:r>
          </a:p>
          <a:p>
            <a:pPr marL="1257300" lvl="2" indent="-342900">
              <a:buFont typeface="Arial"/>
              <a:buChar char="•"/>
            </a:pPr>
            <a:r>
              <a:rPr lang="en-US" sz="2000" dirty="0">
                <a:latin typeface="+mj-lt"/>
                <a:cs typeface="Calibri Light" panose="020F0302020204030204"/>
              </a:rPr>
              <a:t>Create, modify and delete budgets</a:t>
            </a:r>
          </a:p>
          <a:p>
            <a:pPr marL="1257300" lvl="2" indent="-342900">
              <a:buFont typeface="Arial"/>
              <a:buChar char="•"/>
            </a:pPr>
            <a:r>
              <a:rPr lang="en-US" sz="2000" dirty="0">
                <a:latin typeface="+mj-lt"/>
                <a:cs typeface="Calibri Light" panose="020F0302020204030204"/>
              </a:rPr>
              <a:t>Create, modify and delete saving goals</a:t>
            </a:r>
          </a:p>
          <a:p>
            <a:pPr marL="1257300" lvl="2" indent="-342900">
              <a:buFont typeface="Arial"/>
              <a:buChar char="•"/>
            </a:pPr>
            <a:r>
              <a:rPr lang="en-US" sz="2000" dirty="0">
                <a:latin typeface="+mj-lt"/>
                <a:cs typeface="Calibri Light" panose="020F0302020204030204"/>
              </a:rPr>
              <a:t>View expenses, budgets and goals</a:t>
            </a:r>
          </a:p>
          <a:p>
            <a:pPr marL="1257300" lvl="2" indent="-342900">
              <a:buFont typeface="Arial"/>
              <a:buChar char="•"/>
            </a:pPr>
            <a:r>
              <a:rPr lang="en-US" sz="2000" dirty="0">
                <a:latin typeface="+mj-lt"/>
                <a:cs typeface="Calibri Light" panose="020F0302020204030204"/>
              </a:rPr>
              <a:t>View how much money of each budget was spent</a:t>
            </a:r>
          </a:p>
          <a:p>
            <a:pPr marL="1257300" lvl="2" indent="-342900">
              <a:buFont typeface="Arial"/>
              <a:buChar char="•"/>
            </a:pPr>
            <a:r>
              <a:rPr lang="en-US" sz="2000" dirty="0">
                <a:latin typeface="+mj-lt"/>
                <a:cs typeface="Calibri Light" panose="020F0302020204030204"/>
              </a:rPr>
              <a:t>View how much money was already saved for each goal</a:t>
            </a:r>
          </a:p>
          <a:p>
            <a:pPr marL="1257300" lvl="2" indent="-342900">
              <a:buFont typeface="Arial"/>
              <a:buChar char="•"/>
            </a:pPr>
            <a:r>
              <a:rPr lang="en-US" sz="2000" dirty="0">
                <a:latin typeface="+mj-lt"/>
                <a:cs typeface="Calibri Light" panose="020F0302020204030204"/>
              </a:rPr>
              <a:t>Add money to a goal</a:t>
            </a:r>
          </a:p>
          <a:p>
            <a:pPr lvl="2"/>
            <a:endParaRPr lang="en-US" sz="2000" dirty="0">
              <a:latin typeface="+mj-lt"/>
              <a:cs typeface="Calibri Light" panose="020F03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374321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1">
            <a:extLst>
              <a:ext uri="{FF2B5EF4-FFF2-40B4-BE49-F238E27FC236}">
                <a16:creationId xmlns:a16="http://schemas.microsoft.com/office/drawing/2014/main" id="{03DC3EE4-7F5E-4D42-9623-842BF21FF48E}"/>
              </a:ext>
            </a:extLst>
          </p:cNvPr>
          <p:cNvSpPr txBox="1">
            <a:spLocks/>
          </p:cNvSpPr>
          <p:nvPr/>
        </p:nvSpPr>
        <p:spPr>
          <a:xfrm>
            <a:off x="11018520" y="6349881"/>
            <a:ext cx="732646" cy="3077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ct val="50000"/>
              </a:spcBef>
              <a:spcAft>
                <a:spcPct val="0"/>
              </a:spcAft>
            </a:pPr>
            <a:fld id="{A06316EC-39FF-4C97-AA6E-29B761CE3E45}" type="slidenum">
              <a:rPr lang="en-US" sz="1400" smtClean="0">
                <a:latin typeface="+mj-lt"/>
              </a:rPr>
              <a:pPr algn="r">
                <a:spcBef>
                  <a:spcPct val="50000"/>
                </a:spcBef>
                <a:spcAft>
                  <a:spcPct val="0"/>
                </a:spcAft>
              </a:pPr>
              <a:t>9</a:t>
            </a:fld>
            <a:endParaRPr lang="en-US" sz="1400">
              <a:latin typeface="+mj-lt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8C9EEF2-12EF-6742-9E72-78A451EAF230}"/>
              </a:ext>
            </a:extLst>
          </p:cNvPr>
          <p:cNvCxnSpPr/>
          <p:nvPr/>
        </p:nvCxnSpPr>
        <p:spPr bwMode="auto">
          <a:xfrm>
            <a:off x="476518" y="6168980"/>
            <a:ext cx="11217499" cy="0"/>
          </a:xfrm>
          <a:prstGeom prst="line">
            <a:avLst/>
          </a:prstGeom>
          <a:noFill/>
          <a:ln w="19050" cap="flat" cmpd="sng" algn="ctr">
            <a:solidFill>
              <a:srgbClr val="50B4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" name="Rectangle 2">
            <a:extLst>
              <a:ext uri="{FF2B5EF4-FFF2-40B4-BE49-F238E27FC236}">
                <a16:creationId xmlns:a16="http://schemas.microsoft.com/office/drawing/2014/main" id="{5EE5E829-4A87-BE4D-AA40-C36B52C6C549}"/>
              </a:ext>
            </a:extLst>
          </p:cNvPr>
          <p:cNvSpPr txBox="1">
            <a:spLocks noChangeArrowheads="1"/>
          </p:cNvSpPr>
          <p:nvPr/>
        </p:nvSpPr>
        <p:spPr>
          <a:xfrm>
            <a:off x="477839" y="334800"/>
            <a:ext cx="11233150" cy="55102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1" dirty="0"/>
              <a:t>Low </a:t>
            </a:r>
            <a:r>
              <a:rPr lang="en-US" b="1"/>
              <a:t>Fidelity Prototype (LFP)</a:t>
            </a:r>
            <a:endParaRPr lang="en-US" b="1" dirty="0"/>
          </a:p>
        </p:txBody>
      </p:sp>
      <p:sp>
        <p:nvSpPr>
          <p:cNvPr id="12" name="Foliennummernplatzhalter 1">
            <a:extLst>
              <a:ext uri="{FF2B5EF4-FFF2-40B4-BE49-F238E27FC236}">
                <a16:creationId xmlns:a16="http://schemas.microsoft.com/office/drawing/2014/main" id="{B1222CC1-5A56-ED4F-96F7-BA05E71FBDB4}"/>
              </a:ext>
            </a:extLst>
          </p:cNvPr>
          <p:cNvSpPr txBox="1">
            <a:spLocks/>
          </p:cNvSpPr>
          <p:nvPr/>
        </p:nvSpPr>
        <p:spPr>
          <a:xfrm>
            <a:off x="385078" y="6349881"/>
            <a:ext cx="2671668" cy="3077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50000"/>
              </a:spcBef>
              <a:spcAft>
                <a:spcPct val="0"/>
              </a:spcAft>
            </a:pPr>
            <a:r>
              <a:rPr lang="en-US" sz="1400" dirty="0"/>
              <a:t>HCI 2021-2022</a:t>
            </a:r>
          </a:p>
        </p:txBody>
      </p:sp>
      <p:sp>
        <p:nvSpPr>
          <p:cNvPr id="10" name="TextBox 7">
            <a:extLst>
              <a:ext uri="{FF2B5EF4-FFF2-40B4-BE49-F238E27FC236}">
                <a16:creationId xmlns:a16="http://schemas.microsoft.com/office/drawing/2014/main" id="{7ABBE848-8C1E-0BFF-8EE0-A5B76D0308A5}"/>
              </a:ext>
            </a:extLst>
          </p:cNvPr>
          <p:cNvSpPr txBox="1"/>
          <p:nvPr/>
        </p:nvSpPr>
        <p:spPr>
          <a:xfrm>
            <a:off x="388071" y="1444052"/>
            <a:ext cx="4945203" cy="31700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The low fidelity prototype was </a:t>
            </a:r>
            <a:endParaRPr lang="en-US" dirty="0">
              <a:cs typeface="Calibri"/>
            </a:endParaRPr>
          </a:p>
          <a:p>
            <a:r>
              <a:rPr lang="en-US" sz="2000" dirty="0">
                <a:latin typeface="+mj-lt"/>
              </a:rPr>
              <a:t>developed in paper</a:t>
            </a:r>
          </a:p>
          <a:p>
            <a:endParaRPr lang="pt-PT" sz="2000" dirty="0"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PT" sz="2000" dirty="0" err="1">
                <a:latin typeface="+mj-lt"/>
              </a:rPr>
              <a:t>We</a:t>
            </a:r>
            <a:r>
              <a:rPr lang="pt-PT" sz="2000" dirty="0">
                <a:latin typeface="+mj-lt"/>
              </a:rPr>
              <a:t> </a:t>
            </a:r>
            <a:r>
              <a:rPr lang="pt-PT" sz="2000" dirty="0" err="1">
                <a:latin typeface="+mj-lt"/>
              </a:rPr>
              <a:t>tested</a:t>
            </a:r>
            <a:r>
              <a:rPr lang="pt-PT" sz="2000" dirty="0">
                <a:latin typeface="+mj-lt"/>
              </a:rPr>
              <a:t> </a:t>
            </a:r>
            <a:r>
              <a:rPr lang="pt-PT" sz="2000" dirty="0" err="1">
                <a:latin typeface="+mj-lt"/>
              </a:rPr>
              <a:t>it</a:t>
            </a:r>
            <a:r>
              <a:rPr lang="pt-PT" sz="2000" dirty="0">
                <a:latin typeface="+mj-lt"/>
              </a:rPr>
              <a:t> </a:t>
            </a:r>
            <a:r>
              <a:rPr lang="pt-PT" sz="2000" dirty="0" err="1">
                <a:latin typeface="+mj-lt"/>
              </a:rPr>
              <a:t>by</a:t>
            </a:r>
            <a:r>
              <a:rPr lang="pt-PT" sz="2000" dirty="0">
                <a:latin typeface="+mj-lt"/>
              </a:rPr>
              <a:t> </a:t>
            </a:r>
            <a:r>
              <a:rPr lang="pt-PT" sz="2000" dirty="0" err="1">
                <a:latin typeface="+mj-lt"/>
              </a:rPr>
              <a:t>having</a:t>
            </a:r>
            <a:r>
              <a:rPr lang="pt-PT" sz="2000" dirty="0">
                <a:latin typeface="+mj-lt"/>
              </a:rPr>
              <a:t> </a:t>
            </a:r>
            <a:r>
              <a:rPr lang="pt-PT" sz="2000" dirty="0" err="1">
                <a:latin typeface="+mj-lt"/>
              </a:rPr>
              <a:t>potential</a:t>
            </a:r>
            <a:endParaRPr lang="pt-PT" sz="2000" dirty="0">
              <a:latin typeface="+mj-lt"/>
            </a:endParaRPr>
          </a:p>
          <a:p>
            <a:r>
              <a:rPr lang="pt-PT" sz="2000" dirty="0">
                <a:latin typeface="+mj-lt"/>
              </a:rPr>
              <a:t> </a:t>
            </a:r>
            <a:r>
              <a:rPr lang="pt-PT" sz="2000" dirty="0" err="1">
                <a:latin typeface="+mj-lt"/>
              </a:rPr>
              <a:t>users</a:t>
            </a:r>
            <a:r>
              <a:rPr lang="pt-PT" sz="2000" dirty="0">
                <a:latin typeface="+mj-lt"/>
              </a:rPr>
              <a:t> </a:t>
            </a:r>
            <a:r>
              <a:rPr lang="pt-PT" sz="2000" dirty="0" err="1">
                <a:latin typeface="+mj-lt"/>
              </a:rPr>
              <a:t>realizing</a:t>
            </a:r>
            <a:r>
              <a:rPr lang="pt-PT" sz="2000" dirty="0">
                <a:latin typeface="+mj-lt"/>
              </a:rPr>
              <a:t> </a:t>
            </a:r>
            <a:r>
              <a:rPr lang="pt-PT" sz="2000" dirty="0" err="1">
                <a:latin typeface="+mj-lt"/>
              </a:rPr>
              <a:t>tasks</a:t>
            </a:r>
            <a:r>
              <a:rPr lang="pt-PT" sz="2000" dirty="0">
                <a:latin typeface="+mj-lt"/>
              </a:rPr>
              <a:t> in </a:t>
            </a:r>
            <a:r>
              <a:rPr lang="pt-PT" sz="2000" dirty="0" err="1">
                <a:latin typeface="+mj-lt"/>
              </a:rPr>
              <a:t>our</a:t>
            </a:r>
            <a:r>
              <a:rPr lang="pt-PT" sz="2000" dirty="0">
                <a:latin typeface="+mj-lt"/>
              </a:rPr>
              <a:t> app: </a:t>
            </a:r>
            <a:r>
              <a:rPr lang="pt-PT" sz="2000" dirty="0" err="1">
                <a:latin typeface="+mj-lt"/>
              </a:rPr>
              <a:t>our</a:t>
            </a:r>
            <a:r>
              <a:rPr lang="pt-PT" sz="2000" dirty="0">
                <a:latin typeface="+mj-lt"/>
              </a:rPr>
              <a:t> </a:t>
            </a:r>
            <a:r>
              <a:rPr lang="pt-PT" sz="2000" dirty="0" err="1">
                <a:latin typeface="+mj-lt"/>
              </a:rPr>
              <a:t>classmates</a:t>
            </a:r>
            <a:endParaRPr lang="en-US" sz="2000" dirty="0" err="1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+mj-lt"/>
            </a:endParaRPr>
          </a:p>
          <a:p>
            <a:pPr marL="742950" lvl="1" indent="-285750">
              <a:buFont typeface="Wingdings" pitchFamily="2" charset="2"/>
              <a:buChar char="§"/>
            </a:pPr>
            <a:endParaRPr lang="en-US" sz="2000" dirty="0">
              <a:latin typeface="+mj-lt"/>
            </a:endParaRPr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03E9D541-A82A-5D63-F484-05ED635F12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2930" y="854058"/>
            <a:ext cx="5330281" cy="43088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 algn="l" defTabSz="504000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9pPr>
          </a:lstStyle>
          <a:p>
            <a:r>
              <a:rPr lang="en-US" sz="2800" kern="0" dirty="0">
                <a:solidFill>
                  <a:srgbClr val="50B400"/>
                </a:solidFill>
                <a:ea typeface="+mj-lt"/>
                <a:cs typeface="+mj-lt"/>
              </a:rPr>
              <a:t>Personal Finance Management App</a:t>
            </a:r>
            <a:endParaRPr lang="pt-PT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65322E8-32E4-AC1D-B186-5151FD0823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1543" y="1411058"/>
            <a:ext cx="6308446" cy="4536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3787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595</TotalTime>
  <Words>807</Words>
  <Application>Microsoft Office PowerPoint</Application>
  <PresentationFormat>Widescreen</PresentationFormat>
  <Paragraphs>161</Paragraphs>
  <Slides>17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Bernardo Marques</dc:creator>
  <cp:lastModifiedBy>Jodionisio Muachifi</cp:lastModifiedBy>
  <cp:revision>196</cp:revision>
  <dcterms:created xsi:type="dcterms:W3CDTF">2019-11-05T20:34:05Z</dcterms:created>
  <dcterms:modified xsi:type="dcterms:W3CDTF">2022-06-21T21:00:35Z</dcterms:modified>
</cp:coreProperties>
</file>